
<file path=[Content_Types].xml><?xml version="1.0" encoding="utf-8"?>
<Types xmlns="http://schemas.openxmlformats.org/package/2006/content-types">
  <Default Extension="fntdata" ContentType="application/x-fontdata"/>
  <Default Extension="jfif" ContentType="image/jpeg"/>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86" r:id="rId1"/>
  </p:sldMasterIdLst>
  <p:notesMasterIdLst>
    <p:notesMasterId r:id="rId21"/>
  </p:notesMasterIdLst>
  <p:sldIdLst>
    <p:sldId id="256" r:id="rId2"/>
    <p:sldId id="257" r:id="rId3"/>
    <p:sldId id="258" r:id="rId4"/>
    <p:sldId id="312" r:id="rId5"/>
    <p:sldId id="313" r:id="rId6"/>
    <p:sldId id="286" r:id="rId7"/>
    <p:sldId id="282" r:id="rId8"/>
    <p:sldId id="287" r:id="rId9"/>
    <p:sldId id="260" r:id="rId10"/>
    <p:sldId id="262" r:id="rId11"/>
    <p:sldId id="314" r:id="rId12"/>
    <p:sldId id="261" r:id="rId13"/>
    <p:sldId id="315" r:id="rId14"/>
    <p:sldId id="263" r:id="rId15"/>
    <p:sldId id="265" r:id="rId16"/>
    <p:sldId id="279" r:id="rId17"/>
    <p:sldId id="273" r:id="rId18"/>
    <p:sldId id="264" r:id="rId19"/>
    <p:sldId id="290" r:id="rId20"/>
  </p:sldIdLst>
  <p:sldSz cx="9144000" cy="5143500" type="screen16x9"/>
  <p:notesSz cx="6858000" cy="9144000"/>
  <p:embeddedFontLst>
    <p:embeddedFont>
      <p:font typeface="Berlin Sans FB Demi" panose="020E0802020502020306" pitchFamily="34" charset="0"/>
      <p:bold r:id="rId22"/>
    </p:embeddedFont>
    <p:embeddedFont>
      <p:font typeface="Calibri" panose="020F0502020204030204" pitchFamily="34" charset="0"/>
      <p:regular r:id="rId23"/>
      <p:bold r:id="rId24"/>
      <p:italic r:id="rId25"/>
      <p:boldItalic r:id="rId26"/>
    </p:embeddedFont>
    <p:embeddedFont>
      <p:font typeface="Monotype Corsiva" panose="03010101010201010101" pitchFamily="66" charset="0"/>
      <p:italic r:id="rId27"/>
    </p:embeddedFont>
    <p:embeddedFont>
      <p:font typeface="Montserrat" panose="00000500000000000000" pitchFamily="2" charset="0"/>
      <p:regular r:id="rId28"/>
      <p:bold r:id="rId29"/>
      <p:italic r:id="rId30"/>
      <p:boldItalic r:id="rId31"/>
    </p:embeddedFont>
    <p:embeddedFont>
      <p:font typeface="Montserrat Medium" panose="00000600000000000000" pitchFamily="2" charset="0"/>
      <p:regular r:id="rId32"/>
      <p:bold r:id="rId33"/>
      <p:italic r:id="rId34"/>
      <p:boldItalic r:id="rId35"/>
    </p:embeddedFont>
    <p:embeddedFont>
      <p:font typeface="Paytone One" panose="020B0604020202020204" charset="0"/>
      <p:regular r:id="rId36"/>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887F53E4-4655-4CB5-B399-9EA2EFA907AB}">
  <a:tblStyle styleId="{887F53E4-4655-4CB5-B399-9EA2EFA907AB}"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p:scale>
          <a:sx n="85" d="100"/>
          <a:sy n="85" d="100"/>
        </p:scale>
        <p:origin x="2364" y="45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font" Target="fonts/font5.fntdata"/><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notesMaster" Target="notesMasters/notesMaster1.xml"/><Relationship Id="rId34" Type="http://schemas.openxmlformats.org/officeDocument/2006/relationships/font" Target="fonts/font13.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4.fntdata"/><Relationship Id="rId33" Type="http://schemas.openxmlformats.org/officeDocument/2006/relationships/font" Target="fonts/font12.fntdata"/><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font" Target="fonts/font8.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3.fntdata"/><Relationship Id="rId32" Type="http://schemas.openxmlformats.org/officeDocument/2006/relationships/font" Target="fonts/font11.fntdata"/><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2.fntdata"/><Relationship Id="rId28" Type="http://schemas.openxmlformats.org/officeDocument/2006/relationships/font" Target="fonts/font7.fntdata"/><Relationship Id="rId36" Type="http://schemas.openxmlformats.org/officeDocument/2006/relationships/font" Target="fonts/font15.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font" Target="fonts/font10.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1.fntdata"/><Relationship Id="rId27" Type="http://schemas.openxmlformats.org/officeDocument/2006/relationships/font" Target="fonts/font6.fntdata"/><Relationship Id="rId30" Type="http://schemas.openxmlformats.org/officeDocument/2006/relationships/font" Target="fonts/font9.fntdata"/><Relationship Id="rId35" Type="http://schemas.openxmlformats.org/officeDocument/2006/relationships/font" Target="fonts/font14.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03"/>
        <p:cNvGrpSpPr/>
        <p:nvPr/>
      </p:nvGrpSpPr>
      <p:grpSpPr>
        <a:xfrm>
          <a:off x="0" y="0"/>
          <a:ext cx="0" cy="0"/>
          <a:chOff x="0" y="0"/>
          <a:chExt cx="0" cy="0"/>
        </a:xfrm>
      </p:grpSpPr>
      <p:sp>
        <p:nvSpPr>
          <p:cNvPr id="2004" name="Google Shape;2004;geff6530618_1_15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05" name="Google Shape;2005;geff6530618_1_15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10"/>
        <p:cNvGrpSpPr/>
        <p:nvPr/>
      </p:nvGrpSpPr>
      <p:grpSpPr>
        <a:xfrm>
          <a:off x="0" y="0"/>
          <a:ext cx="0" cy="0"/>
          <a:chOff x="0" y="0"/>
          <a:chExt cx="0" cy="0"/>
        </a:xfrm>
      </p:grpSpPr>
      <p:sp>
        <p:nvSpPr>
          <p:cNvPr id="2111" name="Google Shape;2111;gd3634facbb_0_26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12" name="Google Shape;2112;gd3634facbb_0_26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43"/>
        <p:cNvGrpSpPr/>
        <p:nvPr/>
      </p:nvGrpSpPr>
      <p:grpSpPr>
        <a:xfrm>
          <a:off x="0" y="0"/>
          <a:ext cx="0" cy="0"/>
          <a:chOff x="0" y="0"/>
          <a:chExt cx="0" cy="0"/>
        </a:xfrm>
      </p:grpSpPr>
      <p:sp>
        <p:nvSpPr>
          <p:cNvPr id="2144" name="Google Shape;2144;gd319e841d0_0_7044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45" name="Google Shape;2145;gd319e841d0_0_7044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43"/>
        <p:cNvGrpSpPr/>
        <p:nvPr/>
      </p:nvGrpSpPr>
      <p:grpSpPr>
        <a:xfrm>
          <a:off x="0" y="0"/>
          <a:ext cx="0" cy="0"/>
          <a:chOff x="0" y="0"/>
          <a:chExt cx="0" cy="0"/>
        </a:xfrm>
      </p:grpSpPr>
      <p:sp>
        <p:nvSpPr>
          <p:cNvPr id="2144" name="Google Shape;2144;gd319e841d0_0_7044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45" name="Google Shape;2145;gd319e841d0_0_7044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80908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43"/>
        <p:cNvGrpSpPr/>
        <p:nvPr/>
      </p:nvGrpSpPr>
      <p:grpSpPr>
        <a:xfrm>
          <a:off x="0" y="0"/>
          <a:ext cx="0" cy="0"/>
          <a:chOff x="0" y="0"/>
          <a:chExt cx="0" cy="0"/>
        </a:xfrm>
      </p:grpSpPr>
      <p:sp>
        <p:nvSpPr>
          <p:cNvPr id="2144" name="Google Shape;2144;gd319e841d0_0_7044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45" name="Google Shape;2145;gd319e841d0_0_7044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4197649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45"/>
        <p:cNvGrpSpPr/>
        <p:nvPr/>
      </p:nvGrpSpPr>
      <p:grpSpPr>
        <a:xfrm>
          <a:off x="0" y="0"/>
          <a:ext cx="0" cy="0"/>
          <a:chOff x="0" y="0"/>
          <a:chExt cx="0" cy="0"/>
        </a:xfrm>
      </p:grpSpPr>
      <p:sp>
        <p:nvSpPr>
          <p:cNvPr id="4346" name="Google Shape;4346;gd3634facbb_0_42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347" name="Google Shape;4347;gd3634facbb_0_4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011"/>
        <p:cNvGrpSpPr/>
        <p:nvPr/>
      </p:nvGrpSpPr>
      <p:grpSpPr>
        <a:xfrm>
          <a:off x="0" y="0"/>
          <a:ext cx="0" cy="0"/>
          <a:chOff x="0" y="0"/>
          <a:chExt cx="0" cy="0"/>
        </a:xfrm>
      </p:grpSpPr>
      <p:sp>
        <p:nvSpPr>
          <p:cNvPr id="4012" name="Google Shape;4012;gd3634facbb_0_43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013" name="Google Shape;4013;gd3634facbb_0_43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435"/>
        <p:cNvGrpSpPr/>
        <p:nvPr/>
      </p:nvGrpSpPr>
      <p:grpSpPr>
        <a:xfrm>
          <a:off x="0" y="0"/>
          <a:ext cx="0" cy="0"/>
          <a:chOff x="0" y="0"/>
          <a:chExt cx="0" cy="0"/>
        </a:xfrm>
      </p:grpSpPr>
      <p:sp>
        <p:nvSpPr>
          <p:cNvPr id="4436" name="Google Shape;4436;gd3634facbb_0_53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437" name="Google Shape;4437;gd3634facbb_0_53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24"/>
        <p:cNvGrpSpPr/>
        <p:nvPr/>
      </p:nvGrpSpPr>
      <p:grpSpPr>
        <a:xfrm>
          <a:off x="0" y="0"/>
          <a:ext cx="0" cy="0"/>
          <a:chOff x="0" y="0"/>
          <a:chExt cx="0" cy="0"/>
        </a:xfrm>
      </p:grpSpPr>
      <p:sp>
        <p:nvSpPr>
          <p:cNvPr id="2325" name="Google Shape;2325;gd319e841d0_0_7058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26" name="Google Shape;2326;gd319e841d0_0_7058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50"/>
        <p:cNvGrpSpPr/>
        <p:nvPr/>
      </p:nvGrpSpPr>
      <p:grpSpPr>
        <a:xfrm>
          <a:off x="0" y="0"/>
          <a:ext cx="0" cy="0"/>
          <a:chOff x="0" y="0"/>
          <a:chExt cx="0" cy="0"/>
        </a:xfrm>
      </p:grpSpPr>
      <p:sp>
        <p:nvSpPr>
          <p:cNvPr id="2451" name="Google Shape;2451;gd319e841d0_0_706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2" name="Google Shape;2452;gd319e841d0_0_706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50"/>
        <p:cNvGrpSpPr/>
        <p:nvPr/>
      </p:nvGrpSpPr>
      <p:grpSpPr>
        <a:xfrm>
          <a:off x="0" y="0"/>
          <a:ext cx="0" cy="0"/>
          <a:chOff x="0" y="0"/>
          <a:chExt cx="0" cy="0"/>
        </a:xfrm>
      </p:grpSpPr>
      <p:sp>
        <p:nvSpPr>
          <p:cNvPr id="2451" name="Google Shape;2451;gd319e841d0_0_706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2" name="Google Shape;2452;gd319e841d0_0_706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29236257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62"/>
        <p:cNvGrpSpPr/>
        <p:nvPr/>
      </p:nvGrpSpPr>
      <p:grpSpPr>
        <a:xfrm>
          <a:off x="0" y="0"/>
          <a:ext cx="0" cy="0"/>
          <a:chOff x="0" y="0"/>
          <a:chExt cx="0" cy="0"/>
        </a:xfrm>
      </p:grpSpPr>
      <p:sp>
        <p:nvSpPr>
          <p:cNvPr id="2363" name="Google Shape;2363;gd328c2dcd0_0_45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64" name="Google Shape;2364;gd328c2dcd0_0_4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62"/>
        <p:cNvGrpSpPr/>
        <p:nvPr/>
      </p:nvGrpSpPr>
      <p:grpSpPr>
        <a:xfrm>
          <a:off x="0" y="0"/>
          <a:ext cx="0" cy="0"/>
          <a:chOff x="0" y="0"/>
          <a:chExt cx="0" cy="0"/>
        </a:xfrm>
      </p:grpSpPr>
      <p:sp>
        <p:nvSpPr>
          <p:cNvPr id="2363" name="Google Shape;2363;gd328c2dcd0_0_45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64" name="Google Shape;2364;gd328c2dcd0_0_4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3319680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31"/>
        <p:cNvGrpSpPr/>
        <p:nvPr/>
      </p:nvGrpSpPr>
      <p:grpSpPr>
        <a:xfrm>
          <a:off x="0" y="0"/>
          <a:ext cx="0" cy="0"/>
          <a:chOff x="0" y="0"/>
          <a:chExt cx="0" cy="0"/>
        </a:xfrm>
      </p:grpSpPr>
      <p:sp>
        <p:nvSpPr>
          <p:cNvPr id="2532" name="Google Shape;2532;gd3634facbb_0_28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33" name="Google Shape;2533;gd3634facbb_0_28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67"/>
        <p:cNvGrpSpPr/>
        <p:nvPr/>
      </p:nvGrpSpPr>
      <p:grpSpPr>
        <a:xfrm>
          <a:off x="0" y="0"/>
          <a:ext cx="0" cy="0"/>
          <a:chOff x="0" y="0"/>
          <a:chExt cx="0" cy="0"/>
        </a:xfrm>
      </p:grpSpPr>
      <p:sp>
        <p:nvSpPr>
          <p:cNvPr id="2768" name="Google Shape;2768;gd328c2dcd0_0_2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769" name="Google Shape;2769;gd328c2dcd0_0_2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08"/>
        <p:cNvGrpSpPr/>
        <p:nvPr/>
      </p:nvGrpSpPr>
      <p:grpSpPr>
        <a:xfrm>
          <a:off x="0" y="0"/>
          <a:ext cx="0" cy="0"/>
          <a:chOff x="0" y="0"/>
          <a:chExt cx="0" cy="0"/>
        </a:xfrm>
      </p:grpSpPr>
      <p:sp>
        <p:nvSpPr>
          <p:cNvPr id="3909" name="Google Shape;3909;gd3634facbb_0_27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910" name="Google Shape;3910;gd3634facbb_0_27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32"/>
        <p:cNvGrpSpPr/>
        <p:nvPr/>
      </p:nvGrpSpPr>
      <p:grpSpPr>
        <a:xfrm>
          <a:off x="0" y="0"/>
          <a:ext cx="0" cy="0"/>
          <a:chOff x="0" y="0"/>
          <a:chExt cx="0" cy="0"/>
        </a:xfrm>
      </p:grpSpPr>
      <p:sp>
        <p:nvSpPr>
          <p:cNvPr id="3333" name="Google Shape;3333;gd328c2dcd0_0_23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334" name="Google Shape;3334;gd328c2dcd0_0_23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65"/>
        <p:cNvGrpSpPr/>
        <p:nvPr/>
      </p:nvGrpSpPr>
      <p:grpSpPr>
        <a:xfrm>
          <a:off x="0" y="0"/>
          <a:ext cx="0" cy="0"/>
          <a:chOff x="0" y="0"/>
          <a:chExt cx="0" cy="0"/>
        </a:xfrm>
      </p:grpSpPr>
      <p:sp>
        <p:nvSpPr>
          <p:cNvPr id="2666" name="Google Shape;2666;gd328c2dcd0_0_42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67" name="Google Shape;2667;gd328c2dcd0_0_42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93"/>
        <p:cNvGrpSpPr/>
        <p:nvPr/>
      </p:nvGrpSpPr>
      <p:grpSpPr>
        <a:xfrm>
          <a:off x="0" y="0"/>
          <a:ext cx="0" cy="0"/>
          <a:chOff x="0" y="0"/>
          <a:chExt cx="0" cy="0"/>
        </a:xfrm>
      </p:grpSpPr>
      <p:sp>
        <p:nvSpPr>
          <p:cNvPr id="4594" name="Google Shape;4594;gd3634facbb_0_5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95" name="Google Shape;4595;gd3634facbb_0_5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hyperlink" Target="https://www.flaticon.com/" TargetMode="External"/><Relationship Id="rId2" Type="http://schemas.openxmlformats.org/officeDocument/2006/relationships/hyperlink" Target="https://slidesgo.com/" TargetMode="External"/><Relationship Id="rId1" Type="http://schemas.openxmlformats.org/officeDocument/2006/relationships/slideMaster" Target="../slideMasters/slideMaster1.xml"/><Relationship Id="rId4" Type="http://schemas.openxmlformats.org/officeDocument/2006/relationships/hyperlink" Target="https://www.freepik.com/" TargetMode="Externa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bg>
      <p:bgPr>
        <a:solidFill>
          <a:schemeClr val="lt2"/>
        </a:solidFill>
        <a:effectLst/>
      </p:bgPr>
    </p:bg>
    <p:spTree>
      <p:nvGrpSpPr>
        <p:cNvPr id="1" name="Shape 8"/>
        <p:cNvGrpSpPr/>
        <p:nvPr/>
      </p:nvGrpSpPr>
      <p:grpSpPr>
        <a:xfrm>
          <a:off x="0" y="0"/>
          <a:ext cx="0" cy="0"/>
          <a:chOff x="0" y="0"/>
          <a:chExt cx="0" cy="0"/>
        </a:xfrm>
      </p:grpSpPr>
      <p:sp>
        <p:nvSpPr>
          <p:cNvPr id="9" name="Google Shape;9;p2"/>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 name="Google Shape;10;p2"/>
          <p:cNvGrpSpPr/>
          <p:nvPr/>
        </p:nvGrpSpPr>
        <p:grpSpPr>
          <a:xfrm>
            <a:off x="6499461" y="2275699"/>
            <a:ext cx="3055408" cy="3054765"/>
            <a:chOff x="1615500" y="3733150"/>
            <a:chExt cx="1306400" cy="1306125"/>
          </a:xfrm>
        </p:grpSpPr>
        <p:sp>
          <p:nvSpPr>
            <p:cNvPr id="11" name="Google Shape;11;p2"/>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3;p2"/>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4;p2"/>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5;p2"/>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6;p2"/>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7;p2"/>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18;p2"/>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19;p2"/>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0;p2"/>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1;p2"/>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2;p2"/>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23;p2"/>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24;p2"/>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 name="Google Shape;25;p2"/>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26;p2"/>
          <p:cNvSpPr/>
          <p:nvPr/>
        </p:nvSpPr>
        <p:spPr>
          <a:xfrm rot="61227">
            <a:off x="2499384" y="3780741"/>
            <a:ext cx="4295481" cy="910639"/>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7" name="Google Shape;27;p2"/>
          <p:cNvGrpSpPr/>
          <p:nvPr/>
        </p:nvGrpSpPr>
        <p:grpSpPr>
          <a:xfrm>
            <a:off x="-83999" y="4605750"/>
            <a:ext cx="1186442" cy="195750"/>
            <a:chOff x="-83999" y="4605750"/>
            <a:chExt cx="1186442" cy="195750"/>
          </a:xfrm>
        </p:grpSpPr>
        <p:sp>
          <p:nvSpPr>
            <p:cNvPr id="28" name="Google Shape;28;p2"/>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29;p2"/>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0" name="Google Shape;30;p2"/>
          <p:cNvSpPr/>
          <p:nvPr/>
        </p:nvSpPr>
        <p:spPr>
          <a:xfrm>
            <a:off x="8299676"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31;p2"/>
          <p:cNvSpPr/>
          <p:nvPr/>
        </p:nvSpPr>
        <p:spPr>
          <a:xfrm>
            <a:off x="8299676"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2" name="Google Shape;32;p2"/>
          <p:cNvGrpSpPr/>
          <p:nvPr/>
        </p:nvGrpSpPr>
        <p:grpSpPr>
          <a:xfrm>
            <a:off x="7406253" y="4391489"/>
            <a:ext cx="893422" cy="893422"/>
            <a:chOff x="725201" y="445489"/>
            <a:chExt cx="1104900" cy="1104900"/>
          </a:xfrm>
        </p:grpSpPr>
        <p:sp>
          <p:nvSpPr>
            <p:cNvPr id="33" name="Google Shape;33;p2"/>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34;p2"/>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35;p2"/>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36;p2"/>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7;p2"/>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8;p2"/>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9" name="Google Shape;39;p2"/>
          <p:cNvSpPr/>
          <p:nvPr/>
        </p:nvSpPr>
        <p:spPr>
          <a:xfrm>
            <a:off x="6651844" y="510063"/>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40;p2"/>
          <p:cNvSpPr txBox="1">
            <a:spLocks noGrp="1"/>
          </p:cNvSpPr>
          <p:nvPr>
            <p:ph type="ctrTitle"/>
          </p:nvPr>
        </p:nvSpPr>
        <p:spPr>
          <a:xfrm rot="-151857">
            <a:off x="1940696" y="466759"/>
            <a:ext cx="5285456" cy="2323367"/>
          </a:xfrm>
          <a:prstGeom prst="rect">
            <a:avLst/>
          </a:prstGeom>
          <a:noFill/>
          <a:ln>
            <a:noFill/>
          </a:ln>
          <a:effectLst>
            <a:outerShdw dist="57150" dir="3660000" algn="bl" rotWithShape="0">
              <a:srgbClr val="000000"/>
            </a:outerShdw>
          </a:effectLst>
        </p:spPr>
        <p:txBody>
          <a:bodyPr spcFirstLastPara="1" wrap="square" lIns="91425" tIns="91425" rIns="91425" bIns="91425" anchor="ctr" anchorCtr="0">
            <a:noAutofit/>
          </a:bodyPr>
          <a:lstStyle>
            <a:lvl1pPr lvl="0" algn="ctr" rtl="0">
              <a:lnSpc>
                <a:spcPct val="85000"/>
              </a:lnSpc>
              <a:spcBef>
                <a:spcPts val="0"/>
              </a:spcBef>
              <a:spcAft>
                <a:spcPts val="0"/>
              </a:spcAft>
              <a:buClr>
                <a:schemeClr val="lt1"/>
              </a:buClr>
              <a:buSzPts val="5200"/>
              <a:buNone/>
              <a:defRPr sz="6000">
                <a:solidFill>
                  <a:schemeClr val="lt1"/>
                </a:solidFill>
              </a:defRPr>
            </a:lvl1pPr>
            <a:lvl2pPr lvl="1" algn="ctr" rtl="0">
              <a:spcBef>
                <a:spcPts val="0"/>
              </a:spcBef>
              <a:spcAft>
                <a:spcPts val="0"/>
              </a:spcAft>
              <a:buClr>
                <a:schemeClr val="lt1"/>
              </a:buClr>
              <a:buSzPts val="5200"/>
              <a:buNone/>
              <a:defRPr sz="5200">
                <a:solidFill>
                  <a:schemeClr val="lt1"/>
                </a:solidFill>
              </a:defRPr>
            </a:lvl2pPr>
            <a:lvl3pPr lvl="2" algn="ctr" rtl="0">
              <a:spcBef>
                <a:spcPts val="0"/>
              </a:spcBef>
              <a:spcAft>
                <a:spcPts val="0"/>
              </a:spcAft>
              <a:buClr>
                <a:schemeClr val="lt1"/>
              </a:buClr>
              <a:buSzPts val="5200"/>
              <a:buNone/>
              <a:defRPr sz="5200">
                <a:solidFill>
                  <a:schemeClr val="lt1"/>
                </a:solidFill>
              </a:defRPr>
            </a:lvl3pPr>
            <a:lvl4pPr lvl="3" algn="ctr" rtl="0">
              <a:spcBef>
                <a:spcPts val="0"/>
              </a:spcBef>
              <a:spcAft>
                <a:spcPts val="0"/>
              </a:spcAft>
              <a:buClr>
                <a:schemeClr val="lt1"/>
              </a:buClr>
              <a:buSzPts val="5200"/>
              <a:buNone/>
              <a:defRPr sz="5200">
                <a:solidFill>
                  <a:schemeClr val="lt1"/>
                </a:solidFill>
              </a:defRPr>
            </a:lvl4pPr>
            <a:lvl5pPr lvl="4" algn="ctr" rtl="0">
              <a:spcBef>
                <a:spcPts val="0"/>
              </a:spcBef>
              <a:spcAft>
                <a:spcPts val="0"/>
              </a:spcAft>
              <a:buClr>
                <a:schemeClr val="lt1"/>
              </a:buClr>
              <a:buSzPts val="5200"/>
              <a:buNone/>
              <a:defRPr sz="5200">
                <a:solidFill>
                  <a:schemeClr val="lt1"/>
                </a:solidFill>
              </a:defRPr>
            </a:lvl5pPr>
            <a:lvl6pPr lvl="5" algn="ctr" rtl="0">
              <a:spcBef>
                <a:spcPts val="0"/>
              </a:spcBef>
              <a:spcAft>
                <a:spcPts val="0"/>
              </a:spcAft>
              <a:buClr>
                <a:schemeClr val="lt1"/>
              </a:buClr>
              <a:buSzPts val="5200"/>
              <a:buNone/>
              <a:defRPr sz="5200">
                <a:solidFill>
                  <a:schemeClr val="lt1"/>
                </a:solidFill>
              </a:defRPr>
            </a:lvl6pPr>
            <a:lvl7pPr lvl="6" algn="ctr" rtl="0">
              <a:spcBef>
                <a:spcPts val="0"/>
              </a:spcBef>
              <a:spcAft>
                <a:spcPts val="0"/>
              </a:spcAft>
              <a:buClr>
                <a:schemeClr val="lt1"/>
              </a:buClr>
              <a:buSzPts val="5200"/>
              <a:buNone/>
              <a:defRPr sz="5200">
                <a:solidFill>
                  <a:schemeClr val="lt1"/>
                </a:solidFill>
              </a:defRPr>
            </a:lvl7pPr>
            <a:lvl8pPr lvl="7" algn="ctr" rtl="0">
              <a:spcBef>
                <a:spcPts val="0"/>
              </a:spcBef>
              <a:spcAft>
                <a:spcPts val="0"/>
              </a:spcAft>
              <a:buClr>
                <a:schemeClr val="lt1"/>
              </a:buClr>
              <a:buSzPts val="5200"/>
              <a:buNone/>
              <a:defRPr sz="5200">
                <a:solidFill>
                  <a:schemeClr val="lt1"/>
                </a:solidFill>
              </a:defRPr>
            </a:lvl8pPr>
            <a:lvl9pPr lvl="8" algn="ctr" rtl="0">
              <a:spcBef>
                <a:spcPts val="0"/>
              </a:spcBef>
              <a:spcAft>
                <a:spcPts val="0"/>
              </a:spcAft>
              <a:buClr>
                <a:schemeClr val="lt1"/>
              </a:buClr>
              <a:buSzPts val="5200"/>
              <a:buNone/>
              <a:defRPr sz="5200">
                <a:solidFill>
                  <a:schemeClr val="lt1"/>
                </a:solidFill>
              </a:defRPr>
            </a:lvl9pPr>
          </a:lstStyle>
          <a:p>
            <a:endParaRPr/>
          </a:p>
        </p:txBody>
      </p:sp>
      <p:sp>
        <p:nvSpPr>
          <p:cNvPr id="41" name="Google Shape;41;p2"/>
          <p:cNvSpPr txBox="1">
            <a:spLocks noGrp="1"/>
          </p:cNvSpPr>
          <p:nvPr>
            <p:ph type="subTitle" idx="1"/>
          </p:nvPr>
        </p:nvSpPr>
        <p:spPr>
          <a:xfrm>
            <a:off x="3168300" y="3863510"/>
            <a:ext cx="2807400" cy="745200"/>
          </a:xfrm>
          <a:prstGeom prst="rect">
            <a:avLst/>
          </a:prstGeom>
          <a:noFill/>
          <a:ln>
            <a:noFill/>
          </a:ln>
        </p:spPr>
        <p:txBody>
          <a:bodyPr spcFirstLastPara="1" wrap="square" lIns="91425" tIns="91425" rIns="91425" bIns="91425" anchor="ctr" anchorCtr="0">
            <a:noAutofit/>
          </a:bodyPr>
          <a:lstStyle>
            <a:lvl1pPr lvl="0" algn="ctr" rtl="0">
              <a:spcBef>
                <a:spcPts val="0"/>
              </a:spcBef>
              <a:spcAft>
                <a:spcPts val="0"/>
              </a:spcAft>
              <a:buClr>
                <a:schemeClr val="dk1"/>
              </a:buClr>
              <a:buSzPts val="2800"/>
              <a:buFont typeface="Montserrat Medium"/>
              <a:buNone/>
              <a:defRPr sz="16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9pPr>
          </a:lstStyle>
          <a:p>
            <a:endParaRPr/>
          </a:p>
        </p:txBody>
      </p:sp>
      <p:sp>
        <p:nvSpPr>
          <p:cNvPr id="42" name="Google Shape;42;p2"/>
          <p:cNvSpPr txBox="1">
            <a:spLocks noGrp="1"/>
          </p:cNvSpPr>
          <p:nvPr>
            <p:ph type="ctrTitle" idx="2"/>
          </p:nvPr>
        </p:nvSpPr>
        <p:spPr>
          <a:xfrm>
            <a:off x="2667250" y="2923482"/>
            <a:ext cx="3832200" cy="557700"/>
          </a:xfrm>
          <a:prstGeom prst="rect">
            <a:avLst/>
          </a:prstGeom>
          <a:noFill/>
          <a:ln>
            <a:noFill/>
          </a:ln>
        </p:spPr>
        <p:txBody>
          <a:bodyPr spcFirstLastPara="1" wrap="square" lIns="91425" tIns="91425" rIns="91425" bIns="91425" anchor="ctr" anchorCtr="0">
            <a:noAutofit/>
          </a:bodyPr>
          <a:lstStyle>
            <a:lvl1pPr lvl="0" algn="ctr" rtl="0">
              <a:lnSpc>
                <a:spcPct val="85000"/>
              </a:lnSpc>
              <a:spcBef>
                <a:spcPts val="0"/>
              </a:spcBef>
              <a:spcAft>
                <a:spcPts val="0"/>
              </a:spcAft>
              <a:buSzPts val="5200"/>
              <a:buNone/>
              <a:defRPr sz="2800" b="0">
                <a:solidFill>
                  <a:schemeClr val="dk1"/>
                </a:solidFill>
              </a:defRPr>
            </a:lvl1pPr>
            <a:lvl2pPr lvl="1" algn="ctr" rtl="0">
              <a:spcBef>
                <a:spcPts val="0"/>
              </a:spcBef>
              <a:spcAft>
                <a:spcPts val="0"/>
              </a:spcAft>
              <a:buSzPts val="5200"/>
              <a:buNone/>
              <a:defRPr sz="5200"/>
            </a:lvl2pPr>
            <a:lvl3pPr lvl="2" algn="ctr" rtl="0">
              <a:spcBef>
                <a:spcPts val="0"/>
              </a:spcBef>
              <a:spcAft>
                <a:spcPts val="0"/>
              </a:spcAft>
              <a:buSzPts val="5200"/>
              <a:buNone/>
              <a:defRPr sz="5200"/>
            </a:lvl3pPr>
            <a:lvl4pPr lvl="3" algn="ctr" rtl="0">
              <a:spcBef>
                <a:spcPts val="0"/>
              </a:spcBef>
              <a:spcAft>
                <a:spcPts val="0"/>
              </a:spcAft>
              <a:buSzPts val="5200"/>
              <a:buNone/>
              <a:defRPr sz="5200"/>
            </a:lvl4pPr>
            <a:lvl5pPr lvl="4" algn="ctr" rtl="0">
              <a:spcBef>
                <a:spcPts val="0"/>
              </a:spcBef>
              <a:spcAft>
                <a:spcPts val="0"/>
              </a:spcAft>
              <a:buSzPts val="5200"/>
              <a:buNone/>
              <a:defRPr sz="5200"/>
            </a:lvl5pPr>
            <a:lvl6pPr lvl="5" algn="ctr" rtl="0">
              <a:spcBef>
                <a:spcPts val="0"/>
              </a:spcBef>
              <a:spcAft>
                <a:spcPts val="0"/>
              </a:spcAft>
              <a:buSzPts val="5200"/>
              <a:buNone/>
              <a:defRPr sz="5200"/>
            </a:lvl6pPr>
            <a:lvl7pPr lvl="6" algn="ctr" rtl="0">
              <a:spcBef>
                <a:spcPts val="0"/>
              </a:spcBef>
              <a:spcAft>
                <a:spcPts val="0"/>
              </a:spcAft>
              <a:buSzPts val="5200"/>
              <a:buNone/>
              <a:defRPr sz="5200"/>
            </a:lvl7pPr>
            <a:lvl8pPr lvl="7" algn="ctr" rtl="0">
              <a:spcBef>
                <a:spcPts val="0"/>
              </a:spcBef>
              <a:spcAft>
                <a:spcPts val="0"/>
              </a:spcAft>
              <a:buSzPts val="5200"/>
              <a:buNone/>
              <a:defRPr sz="5200"/>
            </a:lvl8pPr>
            <a:lvl9pPr lvl="8" algn="ctr" rtl="0">
              <a:spcBef>
                <a:spcPts val="0"/>
              </a:spcBef>
              <a:spcAft>
                <a:spcPts val="0"/>
              </a:spcAft>
              <a:buSzPts val="5200"/>
              <a:buNone/>
              <a:defRPr sz="5200"/>
            </a:lvl9pPr>
          </a:lstStyle>
          <a:p>
            <a:endParaRPr/>
          </a:p>
        </p:txBody>
      </p:sp>
      <p:grpSp>
        <p:nvGrpSpPr>
          <p:cNvPr id="43" name="Google Shape;43;p2"/>
          <p:cNvGrpSpPr/>
          <p:nvPr/>
        </p:nvGrpSpPr>
        <p:grpSpPr>
          <a:xfrm>
            <a:off x="-76114" y="-76076"/>
            <a:ext cx="3055408" cy="3054765"/>
            <a:chOff x="1615500" y="3733150"/>
            <a:chExt cx="1306400" cy="1306125"/>
          </a:xfrm>
        </p:grpSpPr>
        <p:sp>
          <p:nvSpPr>
            <p:cNvPr id="44" name="Google Shape;44;p2"/>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45;p2"/>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46;p2"/>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47;p2"/>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48;p2"/>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49;p2"/>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50;p2"/>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51;p2"/>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52;p2"/>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53;p2"/>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54;p2"/>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 name="Google Shape;55;p2"/>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56;p2"/>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 name="Google Shape;57;p2"/>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8" name="Google Shape;58;p2"/>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 name="Google Shape;59;p2"/>
          <p:cNvGrpSpPr/>
          <p:nvPr/>
        </p:nvGrpSpPr>
        <p:grpSpPr>
          <a:xfrm>
            <a:off x="507903" y="445489"/>
            <a:ext cx="893422" cy="893422"/>
            <a:chOff x="725201" y="445489"/>
            <a:chExt cx="1104900" cy="1104900"/>
          </a:xfrm>
        </p:grpSpPr>
        <p:sp>
          <p:nvSpPr>
            <p:cNvPr id="60" name="Google Shape;60;p2"/>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 name="Google Shape;61;p2"/>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62;p2"/>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63;p2"/>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 name="Google Shape;64;p2"/>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 name="Google Shape;65;p2"/>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body" type="tx">
  <p:cSld name="TITLE_AND_BODY">
    <p:bg>
      <p:bgPr>
        <a:solidFill>
          <a:schemeClr val="lt2"/>
        </a:solidFill>
        <a:effectLst/>
      </p:bgPr>
    </p:bg>
    <p:spTree>
      <p:nvGrpSpPr>
        <p:cNvPr id="1" name="Shape 121"/>
        <p:cNvGrpSpPr/>
        <p:nvPr/>
      </p:nvGrpSpPr>
      <p:grpSpPr>
        <a:xfrm>
          <a:off x="0" y="0"/>
          <a:ext cx="0" cy="0"/>
          <a:chOff x="0" y="0"/>
          <a:chExt cx="0" cy="0"/>
        </a:xfrm>
      </p:grpSpPr>
      <p:sp>
        <p:nvSpPr>
          <p:cNvPr id="122" name="Google Shape;122;p4"/>
          <p:cNvSpPr/>
          <p:nvPr/>
        </p:nvSpPr>
        <p:spPr>
          <a:xfrm>
            <a:off x="3336051" y="1672098"/>
            <a:ext cx="5856105" cy="3471433"/>
          </a:xfrm>
          <a:custGeom>
            <a:avLst/>
            <a:gdLst/>
            <a:ahLst/>
            <a:cxnLst/>
            <a:rect l="l" t="t" r="r" b="b"/>
            <a:pathLst>
              <a:path w="59075" h="35019" extrusionOk="0">
                <a:moveTo>
                  <a:pt x="1" y="0"/>
                </a:moveTo>
                <a:lnTo>
                  <a:pt x="6977" y="35018"/>
                </a:lnTo>
                <a:lnTo>
                  <a:pt x="59075" y="34935"/>
                </a:lnTo>
                <a:lnTo>
                  <a:pt x="59075" y="6589"/>
                </a:lnTo>
                <a:lnTo>
                  <a:pt x="1" y="0"/>
                </a:lnTo>
                <a:close/>
              </a:path>
            </a:pathLst>
          </a:custGeom>
          <a:solidFill>
            <a:srgbClr val="007DC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3" name="Google Shape;123;p4"/>
          <p:cNvGrpSpPr/>
          <p:nvPr/>
        </p:nvGrpSpPr>
        <p:grpSpPr>
          <a:xfrm>
            <a:off x="4572011" y="-80726"/>
            <a:ext cx="3055408" cy="3054765"/>
            <a:chOff x="1615500" y="3733150"/>
            <a:chExt cx="1306400" cy="1306125"/>
          </a:xfrm>
        </p:grpSpPr>
        <p:sp>
          <p:nvSpPr>
            <p:cNvPr id="124" name="Google Shape;124;p4"/>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 name="Google Shape;125;p4"/>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 name="Google Shape;126;p4"/>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 name="Google Shape;127;p4"/>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 name="Google Shape;128;p4"/>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 name="Google Shape;129;p4"/>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 name="Google Shape;130;p4"/>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 name="Google Shape;131;p4"/>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 name="Google Shape;132;p4"/>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 name="Google Shape;133;p4"/>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 name="Google Shape;134;p4"/>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 name="Google Shape;135;p4"/>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 name="Google Shape;136;p4"/>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 name="Google Shape;137;p4"/>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8" name="Google Shape;138;p4"/>
          <p:cNvSpPr/>
          <p:nvPr/>
        </p:nvSpPr>
        <p:spPr>
          <a:xfrm>
            <a:off x="-2413276" y="-213172"/>
            <a:ext cx="3526634" cy="5293452"/>
          </a:xfrm>
          <a:custGeom>
            <a:avLst/>
            <a:gdLst/>
            <a:ahLst/>
            <a:cxnLst/>
            <a:rect l="l" t="t" r="r" b="b"/>
            <a:pathLst>
              <a:path w="35254" h="52916" extrusionOk="0">
                <a:moveTo>
                  <a:pt x="13689" y="1"/>
                </a:moveTo>
                <a:lnTo>
                  <a:pt x="0" y="13676"/>
                </a:lnTo>
                <a:lnTo>
                  <a:pt x="11724" y="52915"/>
                </a:lnTo>
                <a:lnTo>
                  <a:pt x="35253" y="30894"/>
                </a:lnTo>
                <a:lnTo>
                  <a:pt x="34520" y="984"/>
                </a:lnTo>
                <a:lnTo>
                  <a:pt x="13689" y="1"/>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9" name="Google Shape;139;p4"/>
          <p:cNvGrpSpPr/>
          <p:nvPr/>
        </p:nvGrpSpPr>
        <p:grpSpPr>
          <a:xfrm>
            <a:off x="-2348732" y="-80726"/>
            <a:ext cx="3055408" cy="3054765"/>
            <a:chOff x="1615500" y="3733150"/>
            <a:chExt cx="1306400" cy="1306125"/>
          </a:xfrm>
        </p:grpSpPr>
        <p:sp>
          <p:nvSpPr>
            <p:cNvPr id="140" name="Google Shape;140;p4"/>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 name="Google Shape;141;p4"/>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 name="Google Shape;142;p4"/>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 name="Google Shape;143;p4"/>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 name="Google Shape;144;p4"/>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 name="Google Shape;145;p4"/>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 name="Google Shape;146;p4"/>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 name="Google Shape;147;p4"/>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 name="Google Shape;148;p4"/>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 name="Google Shape;149;p4"/>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 name="Google Shape;150;p4"/>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 name="Google Shape;151;p4"/>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 name="Google Shape;152;p4"/>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 name="Google Shape;153;p4"/>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4" name="Google Shape;154;p4"/>
          <p:cNvSpPr txBox="1">
            <a:spLocks noGrp="1"/>
          </p:cNvSpPr>
          <p:nvPr>
            <p:ph type="title"/>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
        <p:nvSpPr>
          <p:cNvPr id="155" name="Google Shape;155;p4"/>
          <p:cNvSpPr txBox="1">
            <a:spLocks noGrp="1"/>
          </p:cNvSpPr>
          <p:nvPr>
            <p:ph type="body" idx="1"/>
          </p:nvPr>
        </p:nvSpPr>
        <p:spPr>
          <a:xfrm>
            <a:off x="778875" y="1231650"/>
            <a:ext cx="7586400" cy="3471900"/>
          </a:xfrm>
          <a:prstGeom prst="rect">
            <a:avLst/>
          </a:prstGeom>
          <a:noFill/>
          <a:ln>
            <a:noFill/>
          </a:ln>
        </p:spPr>
        <p:txBody>
          <a:bodyPr spcFirstLastPara="1" wrap="square" lIns="91425" tIns="91425" rIns="91425" bIns="91425" anchor="ctr" anchorCtr="0">
            <a:noAutofit/>
          </a:bodyPr>
          <a:lstStyle>
            <a:lvl1pPr marL="457200" lvl="0" indent="-304800" rtl="0">
              <a:lnSpc>
                <a:spcPct val="100000"/>
              </a:lnSpc>
              <a:spcBef>
                <a:spcPts val="0"/>
              </a:spcBef>
              <a:spcAft>
                <a:spcPts val="0"/>
              </a:spcAft>
              <a:buClr>
                <a:schemeClr val="dk1"/>
              </a:buClr>
              <a:buSzPts val="1200"/>
              <a:buFont typeface="Anaheim"/>
              <a:buChar char="●"/>
              <a:defRPr sz="1100">
                <a:solidFill>
                  <a:schemeClr val="dk1"/>
                </a:solidFill>
              </a:defRPr>
            </a:lvl1pPr>
            <a:lvl2pPr marL="914400" lvl="1" indent="-304800" rtl="0">
              <a:lnSpc>
                <a:spcPct val="115000"/>
              </a:lnSpc>
              <a:spcBef>
                <a:spcPts val="0"/>
              </a:spcBef>
              <a:spcAft>
                <a:spcPts val="0"/>
              </a:spcAft>
              <a:buClr>
                <a:schemeClr val="dk1"/>
              </a:buClr>
              <a:buSzPts val="1200"/>
              <a:buChar char="○"/>
              <a:defRPr>
                <a:solidFill>
                  <a:schemeClr val="dk1"/>
                </a:solidFill>
              </a:defRPr>
            </a:lvl2pPr>
            <a:lvl3pPr marL="1371600" lvl="2" indent="-304800" rtl="0">
              <a:lnSpc>
                <a:spcPct val="115000"/>
              </a:lnSpc>
              <a:spcBef>
                <a:spcPts val="1600"/>
              </a:spcBef>
              <a:spcAft>
                <a:spcPts val="0"/>
              </a:spcAft>
              <a:buClr>
                <a:schemeClr val="dk1"/>
              </a:buClr>
              <a:buSzPts val="1200"/>
              <a:buChar char="■"/>
              <a:defRPr>
                <a:solidFill>
                  <a:schemeClr val="dk1"/>
                </a:solidFill>
              </a:defRPr>
            </a:lvl3pPr>
            <a:lvl4pPr marL="1828800" lvl="3" indent="-304800" rtl="0">
              <a:lnSpc>
                <a:spcPct val="115000"/>
              </a:lnSpc>
              <a:spcBef>
                <a:spcPts val="1600"/>
              </a:spcBef>
              <a:spcAft>
                <a:spcPts val="0"/>
              </a:spcAft>
              <a:buClr>
                <a:schemeClr val="dk1"/>
              </a:buClr>
              <a:buSzPts val="1200"/>
              <a:buChar char="●"/>
              <a:defRPr>
                <a:solidFill>
                  <a:schemeClr val="dk1"/>
                </a:solidFill>
              </a:defRPr>
            </a:lvl4pPr>
            <a:lvl5pPr marL="2286000" lvl="4" indent="-304800" rtl="0">
              <a:lnSpc>
                <a:spcPct val="115000"/>
              </a:lnSpc>
              <a:spcBef>
                <a:spcPts val="1600"/>
              </a:spcBef>
              <a:spcAft>
                <a:spcPts val="0"/>
              </a:spcAft>
              <a:buClr>
                <a:schemeClr val="dk1"/>
              </a:buClr>
              <a:buSzPts val="1200"/>
              <a:buChar char="○"/>
              <a:defRPr>
                <a:solidFill>
                  <a:schemeClr val="dk1"/>
                </a:solidFill>
              </a:defRPr>
            </a:lvl5pPr>
            <a:lvl6pPr marL="2743200" lvl="5" indent="-304800" rtl="0">
              <a:lnSpc>
                <a:spcPct val="115000"/>
              </a:lnSpc>
              <a:spcBef>
                <a:spcPts val="1600"/>
              </a:spcBef>
              <a:spcAft>
                <a:spcPts val="0"/>
              </a:spcAft>
              <a:buClr>
                <a:schemeClr val="dk1"/>
              </a:buClr>
              <a:buSzPts val="1200"/>
              <a:buChar char="■"/>
              <a:defRPr>
                <a:solidFill>
                  <a:schemeClr val="dk1"/>
                </a:solidFill>
              </a:defRPr>
            </a:lvl6pPr>
            <a:lvl7pPr marL="3200400" lvl="6" indent="-304800" rtl="0">
              <a:lnSpc>
                <a:spcPct val="115000"/>
              </a:lnSpc>
              <a:spcBef>
                <a:spcPts val="1600"/>
              </a:spcBef>
              <a:spcAft>
                <a:spcPts val="0"/>
              </a:spcAft>
              <a:buClr>
                <a:schemeClr val="dk1"/>
              </a:buClr>
              <a:buSzPts val="1200"/>
              <a:buChar char="●"/>
              <a:defRPr>
                <a:solidFill>
                  <a:schemeClr val="dk1"/>
                </a:solidFill>
              </a:defRPr>
            </a:lvl7pPr>
            <a:lvl8pPr marL="3657600" lvl="7" indent="-304800" rtl="0">
              <a:lnSpc>
                <a:spcPct val="115000"/>
              </a:lnSpc>
              <a:spcBef>
                <a:spcPts val="1600"/>
              </a:spcBef>
              <a:spcAft>
                <a:spcPts val="0"/>
              </a:spcAft>
              <a:buClr>
                <a:schemeClr val="dk1"/>
              </a:buClr>
              <a:buSzPts val="1200"/>
              <a:buChar char="○"/>
              <a:defRPr>
                <a:solidFill>
                  <a:schemeClr val="dk1"/>
                </a:solidFill>
              </a:defRPr>
            </a:lvl8pPr>
            <a:lvl9pPr marL="4114800" lvl="8" indent="-304800" rtl="0">
              <a:lnSpc>
                <a:spcPct val="115000"/>
              </a:lnSpc>
              <a:spcBef>
                <a:spcPts val="1600"/>
              </a:spcBef>
              <a:spcAft>
                <a:spcPts val="1600"/>
              </a:spcAft>
              <a:buClr>
                <a:schemeClr val="dk1"/>
              </a:buClr>
              <a:buSzPts val="1200"/>
              <a:buChar char="■"/>
              <a:defRPr>
                <a:solidFill>
                  <a:schemeClr val="dk1"/>
                </a:solidFill>
              </a:defRPr>
            </a:lvl9pPr>
          </a:lstStyle>
          <a:p>
            <a:endParaRPr/>
          </a:p>
        </p:txBody>
      </p:sp>
      <p:grpSp>
        <p:nvGrpSpPr>
          <p:cNvPr id="156" name="Google Shape;156;p4"/>
          <p:cNvGrpSpPr/>
          <p:nvPr/>
        </p:nvGrpSpPr>
        <p:grpSpPr>
          <a:xfrm>
            <a:off x="6423903" y="4631689"/>
            <a:ext cx="893422" cy="893422"/>
            <a:chOff x="725201" y="445489"/>
            <a:chExt cx="1104900" cy="1104900"/>
          </a:xfrm>
        </p:grpSpPr>
        <p:sp>
          <p:nvSpPr>
            <p:cNvPr id="157" name="Google Shape;157;p4"/>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58;p4"/>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 name="Google Shape;159;p4"/>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 name="Google Shape;160;p4"/>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 name="Google Shape;161;p4"/>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 name="Google Shape;162;p4"/>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3" name="Google Shape;163;p4"/>
          <p:cNvSpPr/>
          <p:nvPr/>
        </p:nvSpPr>
        <p:spPr>
          <a:xfrm rot="1437850">
            <a:off x="8141499" y="454872"/>
            <a:ext cx="640778" cy="1101138"/>
          </a:xfrm>
          <a:custGeom>
            <a:avLst/>
            <a:gdLst/>
            <a:ahLst/>
            <a:cxnLst/>
            <a:rect l="l" t="t" r="r" b="b"/>
            <a:pathLst>
              <a:path w="14853" h="25524" extrusionOk="0">
                <a:moveTo>
                  <a:pt x="12914" y="0"/>
                </a:moveTo>
                <a:lnTo>
                  <a:pt x="4804" y="1218"/>
                </a:lnTo>
                <a:lnTo>
                  <a:pt x="1" y="16914"/>
                </a:lnTo>
                <a:lnTo>
                  <a:pt x="1" y="16914"/>
                </a:lnTo>
                <a:lnTo>
                  <a:pt x="8236" y="16859"/>
                </a:lnTo>
                <a:lnTo>
                  <a:pt x="4679" y="25523"/>
                </a:lnTo>
                <a:lnTo>
                  <a:pt x="14852" y="13108"/>
                </a:lnTo>
                <a:lnTo>
                  <a:pt x="6797" y="12610"/>
                </a:lnTo>
                <a:lnTo>
                  <a:pt x="12914"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64" name="Google Shape;164;p4"/>
          <p:cNvGrpSpPr/>
          <p:nvPr/>
        </p:nvGrpSpPr>
        <p:grpSpPr>
          <a:xfrm>
            <a:off x="8313126" y="2473875"/>
            <a:ext cx="1186442" cy="195750"/>
            <a:chOff x="-83999" y="4605750"/>
            <a:chExt cx="1186442" cy="195750"/>
          </a:xfrm>
        </p:grpSpPr>
        <p:sp>
          <p:nvSpPr>
            <p:cNvPr id="165" name="Google Shape;165;p4"/>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6" name="Google Shape;166;p4"/>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67" name="Google Shape;167;p4"/>
          <p:cNvGrpSpPr/>
          <p:nvPr/>
        </p:nvGrpSpPr>
        <p:grpSpPr>
          <a:xfrm>
            <a:off x="-217910" y="1672089"/>
            <a:ext cx="893422" cy="893422"/>
            <a:chOff x="725201" y="445489"/>
            <a:chExt cx="1104900" cy="1104900"/>
          </a:xfrm>
        </p:grpSpPr>
        <p:sp>
          <p:nvSpPr>
            <p:cNvPr id="168" name="Google Shape;168;p4"/>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9" name="Google Shape;169;p4"/>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0" name="Google Shape;170;p4"/>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1" name="Google Shape;171;p4"/>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2" name="Google Shape;172;p4"/>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 name="Google Shape;173;p4"/>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4" name="Google Shape;174;p4"/>
          <p:cNvSpPr/>
          <p:nvPr/>
        </p:nvSpPr>
        <p:spPr>
          <a:xfrm rot="1847803">
            <a:off x="-205576" y="4115706"/>
            <a:ext cx="1095341" cy="906227"/>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175"/>
        <p:cNvGrpSpPr/>
        <p:nvPr/>
      </p:nvGrpSpPr>
      <p:grpSpPr>
        <a:xfrm>
          <a:off x="0" y="0"/>
          <a:ext cx="0" cy="0"/>
          <a:chOff x="0" y="0"/>
          <a:chExt cx="0" cy="0"/>
        </a:xfrm>
      </p:grpSpPr>
      <p:sp>
        <p:nvSpPr>
          <p:cNvPr id="176" name="Google Shape;176;p5"/>
          <p:cNvSpPr/>
          <p:nvPr/>
        </p:nvSpPr>
        <p:spPr>
          <a:xfrm flipH="1">
            <a:off x="-3548725"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7" name="Google Shape;177;p5"/>
          <p:cNvGrpSpPr/>
          <p:nvPr/>
        </p:nvGrpSpPr>
        <p:grpSpPr>
          <a:xfrm>
            <a:off x="-306382" y="2270561"/>
            <a:ext cx="3055408" cy="3054765"/>
            <a:chOff x="1615500" y="3733150"/>
            <a:chExt cx="1306400" cy="1306125"/>
          </a:xfrm>
        </p:grpSpPr>
        <p:sp>
          <p:nvSpPr>
            <p:cNvPr id="178" name="Google Shape;178;p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 name="Google Shape;179;p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0" name="Google Shape;180;p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1" name="Google Shape;181;p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2" name="Google Shape;182;p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3" name="Google Shape;183;p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 name="Google Shape;184;p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 name="Google Shape;185;p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 name="Google Shape;186;p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87;p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 name="Google Shape;188;p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 name="Google Shape;189;p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90;p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91;p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2" name="Google Shape;192;p5"/>
          <p:cNvSpPr/>
          <p:nvPr/>
        </p:nvSpPr>
        <p:spPr>
          <a:xfrm flipH="1">
            <a:off x="6269490"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3" name="Google Shape;193;p5"/>
          <p:cNvGrpSpPr/>
          <p:nvPr/>
        </p:nvGrpSpPr>
        <p:grpSpPr>
          <a:xfrm>
            <a:off x="6445193" y="-147314"/>
            <a:ext cx="3055408" cy="3054765"/>
            <a:chOff x="1615500" y="3733150"/>
            <a:chExt cx="1306400" cy="1306125"/>
          </a:xfrm>
        </p:grpSpPr>
        <p:sp>
          <p:nvSpPr>
            <p:cNvPr id="194" name="Google Shape;194;p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 name="Google Shape;195;p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 name="Google Shape;196;p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 name="Google Shape;197;p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 name="Google Shape;198;p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 name="Google Shape;199;p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0" name="Google Shape;200;p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1" name="Google Shape;201;p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2" name="Google Shape;202;p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 name="Google Shape;203;p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 name="Google Shape;204;p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 name="Google Shape;205;p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 name="Google Shape;206;p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 name="Google Shape;207;p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8" name="Google Shape;208;p5"/>
          <p:cNvGrpSpPr/>
          <p:nvPr/>
        </p:nvGrpSpPr>
        <p:grpSpPr>
          <a:xfrm flipH="1">
            <a:off x="8146311" y="4605750"/>
            <a:ext cx="1186442" cy="195750"/>
            <a:chOff x="-83999" y="4605750"/>
            <a:chExt cx="1186442" cy="195750"/>
          </a:xfrm>
        </p:grpSpPr>
        <p:sp>
          <p:nvSpPr>
            <p:cNvPr id="209" name="Google Shape;209;p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 name="Google Shape;210;p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11" name="Google Shape;211;p5"/>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 name="Google Shape;212;p5"/>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13" name="Google Shape;213;p5"/>
          <p:cNvGrpSpPr/>
          <p:nvPr/>
        </p:nvGrpSpPr>
        <p:grpSpPr>
          <a:xfrm flipH="1">
            <a:off x="7847430" y="445489"/>
            <a:ext cx="893422" cy="893422"/>
            <a:chOff x="725201" y="445489"/>
            <a:chExt cx="1104900" cy="1104900"/>
          </a:xfrm>
        </p:grpSpPr>
        <p:sp>
          <p:nvSpPr>
            <p:cNvPr id="214" name="Google Shape;214;p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 name="Google Shape;215;p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 name="Google Shape;216;p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7" name="Google Shape;217;p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8" name="Google Shape;218;p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9" name="Google Shape;219;p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20" name="Google Shape;220;p5"/>
          <p:cNvGrpSpPr/>
          <p:nvPr/>
        </p:nvGrpSpPr>
        <p:grpSpPr>
          <a:xfrm flipH="1">
            <a:off x="949080" y="4391489"/>
            <a:ext cx="893422" cy="893422"/>
            <a:chOff x="725201" y="445489"/>
            <a:chExt cx="1104900" cy="1104900"/>
          </a:xfrm>
        </p:grpSpPr>
        <p:sp>
          <p:nvSpPr>
            <p:cNvPr id="221" name="Google Shape;221;p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2" name="Google Shape;222;p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3" name="Google Shape;223;p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4" name="Google Shape;224;p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5" name="Google Shape;225;p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6" name="Google Shape;226;p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27" name="Google Shape;227;p5"/>
          <p:cNvSpPr txBox="1">
            <a:spLocks noGrp="1"/>
          </p:cNvSpPr>
          <p:nvPr>
            <p:ph type="subTitle" idx="1"/>
          </p:nvPr>
        </p:nvSpPr>
        <p:spPr>
          <a:xfrm>
            <a:off x="1405063" y="2749088"/>
            <a:ext cx="2673600" cy="13389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228" name="Google Shape;228;p5"/>
          <p:cNvSpPr txBox="1">
            <a:spLocks noGrp="1"/>
          </p:cNvSpPr>
          <p:nvPr>
            <p:ph type="title"/>
          </p:nvPr>
        </p:nvSpPr>
        <p:spPr>
          <a:xfrm>
            <a:off x="1405050" y="2249013"/>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229" name="Google Shape;229;p5"/>
          <p:cNvSpPr txBox="1">
            <a:spLocks noGrp="1"/>
          </p:cNvSpPr>
          <p:nvPr>
            <p:ph type="subTitle" idx="2"/>
          </p:nvPr>
        </p:nvSpPr>
        <p:spPr>
          <a:xfrm>
            <a:off x="5065338" y="2749088"/>
            <a:ext cx="2673600" cy="13389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230" name="Google Shape;230;p5"/>
          <p:cNvSpPr txBox="1">
            <a:spLocks noGrp="1"/>
          </p:cNvSpPr>
          <p:nvPr>
            <p:ph type="title" idx="3"/>
          </p:nvPr>
        </p:nvSpPr>
        <p:spPr>
          <a:xfrm>
            <a:off x="5065325" y="2249013"/>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231" name="Google Shape;231;p5"/>
          <p:cNvSpPr txBox="1">
            <a:spLocks noGrp="1"/>
          </p:cNvSpPr>
          <p:nvPr>
            <p:ph type="title" idx="4"/>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32"/>
        <p:cNvGrpSpPr/>
        <p:nvPr/>
      </p:nvGrpSpPr>
      <p:grpSpPr>
        <a:xfrm>
          <a:off x="0" y="0"/>
          <a:ext cx="0" cy="0"/>
          <a:chOff x="0" y="0"/>
          <a:chExt cx="0" cy="0"/>
        </a:xfrm>
      </p:grpSpPr>
      <p:sp>
        <p:nvSpPr>
          <p:cNvPr id="233" name="Google Shape;233;p6"/>
          <p:cNvSpPr/>
          <p:nvPr/>
        </p:nvSpPr>
        <p:spPr>
          <a:xfrm flipH="1">
            <a:off x="-3548725"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34" name="Google Shape;234;p6"/>
          <p:cNvGrpSpPr/>
          <p:nvPr/>
        </p:nvGrpSpPr>
        <p:grpSpPr>
          <a:xfrm>
            <a:off x="-306382" y="2270561"/>
            <a:ext cx="3055408" cy="3054765"/>
            <a:chOff x="1615500" y="3733150"/>
            <a:chExt cx="1306400" cy="1306125"/>
          </a:xfrm>
        </p:grpSpPr>
        <p:sp>
          <p:nvSpPr>
            <p:cNvPr id="235" name="Google Shape;235;p6"/>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 name="Google Shape;236;p6"/>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 name="Google Shape;237;p6"/>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 name="Google Shape;238;p6"/>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 name="Google Shape;239;p6"/>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 name="Google Shape;240;p6"/>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 name="Google Shape;241;p6"/>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 name="Google Shape;242;p6"/>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 name="Google Shape;243;p6"/>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 name="Google Shape;244;p6"/>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 name="Google Shape;245;p6"/>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 name="Google Shape;246;p6"/>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 name="Google Shape;247;p6"/>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 name="Google Shape;248;p6"/>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9" name="Google Shape;249;p6"/>
          <p:cNvSpPr/>
          <p:nvPr/>
        </p:nvSpPr>
        <p:spPr>
          <a:xfrm flipH="1">
            <a:off x="6269490"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0" name="Google Shape;250;p6"/>
          <p:cNvGrpSpPr/>
          <p:nvPr/>
        </p:nvGrpSpPr>
        <p:grpSpPr>
          <a:xfrm>
            <a:off x="6445193" y="-147314"/>
            <a:ext cx="3055408" cy="3054765"/>
            <a:chOff x="1615500" y="3733150"/>
            <a:chExt cx="1306400" cy="1306125"/>
          </a:xfrm>
        </p:grpSpPr>
        <p:sp>
          <p:nvSpPr>
            <p:cNvPr id="251" name="Google Shape;251;p6"/>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 name="Google Shape;252;p6"/>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 name="Google Shape;253;p6"/>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 name="Google Shape;254;p6"/>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 name="Google Shape;255;p6"/>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 name="Google Shape;256;p6"/>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 name="Google Shape;257;p6"/>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 name="Google Shape;258;p6"/>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 name="Google Shape;259;p6"/>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 name="Google Shape;260;p6"/>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1" name="Google Shape;261;p6"/>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 name="Google Shape;262;p6"/>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 name="Google Shape;263;p6"/>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 name="Google Shape;264;p6"/>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65" name="Google Shape;265;p6"/>
          <p:cNvGrpSpPr/>
          <p:nvPr/>
        </p:nvGrpSpPr>
        <p:grpSpPr>
          <a:xfrm flipH="1">
            <a:off x="8146311" y="4605750"/>
            <a:ext cx="1186442" cy="195750"/>
            <a:chOff x="-83999" y="4605750"/>
            <a:chExt cx="1186442" cy="195750"/>
          </a:xfrm>
        </p:grpSpPr>
        <p:sp>
          <p:nvSpPr>
            <p:cNvPr id="266" name="Google Shape;266;p6"/>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7" name="Google Shape;267;p6"/>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68" name="Google Shape;268;p6"/>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9" name="Google Shape;269;p6"/>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70" name="Google Shape;270;p6"/>
          <p:cNvGrpSpPr/>
          <p:nvPr/>
        </p:nvGrpSpPr>
        <p:grpSpPr>
          <a:xfrm flipH="1">
            <a:off x="7847430" y="445489"/>
            <a:ext cx="893422" cy="893422"/>
            <a:chOff x="725201" y="445489"/>
            <a:chExt cx="1104900" cy="1104900"/>
          </a:xfrm>
        </p:grpSpPr>
        <p:sp>
          <p:nvSpPr>
            <p:cNvPr id="271" name="Google Shape;271;p6"/>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 name="Google Shape;272;p6"/>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 name="Google Shape;273;p6"/>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 name="Google Shape;274;p6"/>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 name="Google Shape;275;p6"/>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 name="Google Shape;276;p6"/>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77" name="Google Shape;277;p6"/>
          <p:cNvGrpSpPr/>
          <p:nvPr/>
        </p:nvGrpSpPr>
        <p:grpSpPr>
          <a:xfrm flipH="1">
            <a:off x="949080" y="4391489"/>
            <a:ext cx="893422" cy="893422"/>
            <a:chOff x="725201" y="445489"/>
            <a:chExt cx="1104900" cy="1104900"/>
          </a:xfrm>
        </p:grpSpPr>
        <p:sp>
          <p:nvSpPr>
            <p:cNvPr id="278" name="Google Shape;278;p6"/>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9" name="Google Shape;279;p6"/>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0" name="Google Shape;280;p6"/>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1" name="Google Shape;281;p6"/>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 name="Google Shape;282;p6"/>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 name="Google Shape;283;p6"/>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84" name="Google Shape;284;p6"/>
          <p:cNvSpPr txBox="1">
            <a:spLocks noGrp="1"/>
          </p:cNvSpPr>
          <p:nvPr>
            <p:ph type="title"/>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One column text">
  <p:cSld name="ONE_COLUMN_TEXT">
    <p:bg>
      <p:bgPr>
        <a:solidFill>
          <a:schemeClr val="lt2"/>
        </a:solidFill>
        <a:effectLst/>
      </p:bgPr>
    </p:bg>
    <p:spTree>
      <p:nvGrpSpPr>
        <p:cNvPr id="1" name="Shape 285"/>
        <p:cNvGrpSpPr/>
        <p:nvPr/>
      </p:nvGrpSpPr>
      <p:grpSpPr>
        <a:xfrm>
          <a:off x="0" y="0"/>
          <a:ext cx="0" cy="0"/>
          <a:chOff x="0" y="0"/>
          <a:chExt cx="0" cy="0"/>
        </a:xfrm>
      </p:grpSpPr>
      <p:sp>
        <p:nvSpPr>
          <p:cNvPr id="286" name="Google Shape;286;p7"/>
          <p:cNvSpPr/>
          <p:nvPr/>
        </p:nvSpPr>
        <p:spPr>
          <a:xfrm>
            <a:off x="-2413276" y="-213172"/>
            <a:ext cx="3526634" cy="5293452"/>
          </a:xfrm>
          <a:custGeom>
            <a:avLst/>
            <a:gdLst/>
            <a:ahLst/>
            <a:cxnLst/>
            <a:rect l="l" t="t" r="r" b="b"/>
            <a:pathLst>
              <a:path w="35254" h="52916" extrusionOk="0">
                <a:moveTo>
                  <a:pt x="13689" y="1"/>
                </a:moveTo>
                <a:lnTo>
                  <a:pt x="0" y="13676"/>
                </a:lnTo>
                <a:lnTo>
                  <a:pt x="11724" y="52915"/>
                </a:lnTo>
                <a:lnTo>
                  <a:pt x="35253" y="30894"/>
                </a:lnTo>
                <a:lnTo>
                  <a:pt x="34520" y="984"/>
                </a:lnTo>
                <a:lnTo>
                  <a:pt x="13689" y="1"/>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 name="Google Shape;287;p7"/>
          <p:cNvSpPr/>
          <p:nvPr/>
        </p:nvSpPr>
        <p:spPr>
          <a:xfrm>
            <a:off x="3336051" y="1672098"/>
            <a:ext cx="5856105" cy="3471433"/>
          </a:xfrm>
          <a:custGeom>
            <a:avLst/>
            <a:gdLst/>
            <a:ahLst/>
            <a:cxnLst/>
            <a:rect l="l" t="t" r="r" b="b"/>
            <a:pathLst>
              <a:path w="59075" h="35019" extrusionOk="0">
                <a:moveTo>
                  <a:pt x="1" y="0"/>
                </a:moveTo>
                <a:lnTo>
                  <a:pt x="6977" y="35018"/>
                </a:lnTo>
                <a:lnTo>
                  <a:pt x="59075" y="34935"/>
                </a:lnTo>
                <a:lnTo>
                  <a:pt x="59075" y="6589"/>
                </a:lnTo>
                <a:lnTo>
                  <a:pt x="1" y="0"/>
                </a:lnTo>
                <a:close/>
              </a:path>
            </a:pathLst>
          </a:custGeom>
          <a:solidFill>
            <a:srgbClr val="007DC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88" name="Google Shape;288;p7"/>
          <p:cNvGrpSpPr/>
          <p:nvPr/>
        </p:nvGrpSpPr>
        <p:grpSpPr>
          <a:xfrm>
            <a:off x="6423903" y="4631689"/>
            <a:ext cx="893422" cy="893422"/>
            <a:chOff x="725201" y="445489"/>
            <a:chExt cx="1104900" cy="1104900"/>
          </a:xfrm>
        </p:grpSpPr>
        <p:sp>
          <p:nvSpPr>
            <p:cNvPr id="289" name="Google Shape;289;p7"/>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0" name="Google Shape;290;p7"/>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1" name="Google Shape;291;p7"/>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2" name="Google Shape;292;p7"/>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 name="Google Shape;293;p7"/>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 name="Google Shape;294;p7"/>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95" name="Google Shape;295;p7"/>
          <p:cNvSpPr/>
          <p:nvPr/>
        </p:nvSpPr>
        <p:spPr>
          <a:xfrm rot="1437850">
            <a:off x="8141499" y="454872"/>
            <a:ext cx="640778" cy="1101138"/>
          </a:xfrm>
          <a:custGeom>
            <a:avLst/>
            <a:gdLst/>
            <a:ahLst/>
            <a:cxnLst/>
            <a:rect l="l" t="t" r="r" b="b"/>
            <a:pathLst>
              <a:path w="14853" h="25524" extrusionOk="0">
                <a:moveTo>
                  <a:pt x="12914" y="0"/>
                </a:moveTo>
                <a:lnTo>
                  <a:pt x="4804" y="1218"/>
                </a:lnTo>
                <a:lnTo>
                  <a:pt x="1" y="16914"/>
                </a:lnTo>
                <a:lnTo>
                  <a:pt x="1" y="16914"/>
                </a:lnTo>
                <a:lnTo>
                  <a:pt x="8236" y="16859"/>
                </a:lnTo>
                <a:lnTo>
                  <a:pt x="4679" y="25523"/>
                </a:lnTo>
                <a:lnTo>
                  <a:pt x="14852" y="13108"/>
                </a:lnTo>
                <a:lnTo>
                  <a:pt x="6797" y="12610"/>
                </a:lnTo>
                <a:lnTo>
                  <a:pt x="12914"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96" name="Google Shape;296;p7"/>
          <p:cNvGrpSpPr/>
          <p:nvPr/>
        </p:nvGrpSpPr>
        <p:grpSpPr>
          <a:xfrm>
            <a:off x="8313126" y="2473875"/>
            <a:ext cx="1186442" cy="195750"/>
            <a:chOff x="-83999" y="4605750"/>
            <a:chExt cx="1186442" cy="195750"/>
          </a:xfrm>
        </p:grpSpPr>
        <p:sp>
          <p:nvSpPr>
            <p:cNvPr id="297" name="Google Shape;297;p7"/>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8" name="Google Shape;298;p7"/>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99" name="Google Shape;299;p7"/>
          <p:cNvSpPr/>
          <p:nvPr/>
        </p:nvSpPr>
        <p:spPr>
          <a:xfrm rot="1847803">
            <a:off x="-205576" y="4115706"/>
            <a:ext cx="1095341" cy="906227"/>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0" name="Google Shape;300;p7"/>
          <p:cNvSpPr txBox="1">
            <a:spLocks noGrp="1"/>
          </p:cNvSpPr>
          <p:nvPr>
            <p:ph type="body" idx="1"/>
          </p:nvPr>
        </p:nvSpPr>
        <p:spPr>
          <a:xfrm>
            <a:off x="1341975" y="1885250"/>
            <a:ext cx="2788800" cy="2181300"/>
          </a:xfrm>
          <a:prstGeom prst="rect">
            <a:avLst/>
          </a:prstGeom>
        </p:spPr>
        <p:txBody>
          <a:bodyPr spcFirstLastPara="1" wrap="square" lIns="91425" tIns="91425" rIns="91425" bIns="91425" anchor="ctr" anchorCtr="0">
            <a:noAutofit/>
          </a:bodyPr>
          <a:lstStyle>
            <a:lvl1pPr marL="457200" lvl="0" indent="-317500" rtl="0">
              <a:lnSpc>
                <a:spcPct val="100000"/>
              </a:lnSpc>
              <a:spcBef>
                <a:spcPts val="0"/>
              </a:spcBef>
              <a:spcAft>
                <a:spcPts val="0"/>
              </a:spcAft>
              <a:buClr>
                <a:schemeClr val="dk1"/>
              </a:buClr>
              <a:buSzPts val="1400"/>
              <a:buFont typeface="Arial"/>
              <a:buChar char="●"/>
              <a:defRPr sz="1400">
                <a:solidFill>
                  <a:schemeClr val="dk1"/>
                </a:solidFill>
              </a:defRPr>
            </a:lvl1pPr>
            <a:lvl2pPr marL="914400" lvl="1" indent="-317500" rtl="0">
              <a:lnSpc>
                <a:spcPct val="115000"/>
              </a:lnSpc>
              <a:spcBef>
                <a:spcPts val="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2pPr>
            <a:lvl3pPr marL="1371600" lvl="2"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3pPr>
            <a:lvl4pPr marL="1828800" lvl="3"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4pPr>
            <a:lvl5pPr marL="2286000" lvl="4"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5pPr>
            <a:lvl6pPr marL="2743200" lvl="5"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6pPr>
            <a:lvl7pPr marL="3200400" lvl="6"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7pPr>
            <a:lvl8pPr marL="3657600" lvl="7" indent="-317500" rtl="0">
              <a:lnSpc>
                <a:spcPct val="115000"/>
              </a:lnSpc>
              <a:spcBef>
                <a:spcPts val="1600"/>
              </a:spcBef>
              <a:spcAft>
                <a:spcPts val="0"/>
              </a:spcAft>
              <a:buClr>
                <a:schemeClr val="dk1"/>
              </a:buClr>
              <a:buSzPts val="1400"/>
              <a:buFont typeface="Arial"/>
              <a:buChar char="○"/>
              <a:defRPr>
                <a:solidFill>
                  <a:schemeClr val="dk1"/>
                </a:solidFill>
                <a:latin typeface="Montserrat Medium"/>
                <a:ea typeface="Montserrat Medium"/>
                <a:cs typeface="Montserrat Medium"/>
                <a:sym typeface="Montserrat Medium"/>
              </a:defRPr>
            </a:lvl8pPr>
            <a:lvl9pPr marL="4114800" lvl="8" indent="-317500" rtl="0">
              <a:lnSpc>
                <a:spcPct val="115000"/>
              </a:lnSpc>
              <a:spcBef>
                <a:spcPts val="1600"/>
              </a:spcBef>
              <a:spcAft>
                <a:spcPts val="1600"/>
              </a:spcAft>
              <a:buClr>
                <a:schemeClr val="dk1"/>
              </a:buClr>
              <a:buSzPts val="1400"/>
              <a:buFont typeface="Arial"/>
              <a:buChar char="■"/>
              <a:defRPr>
                <a:solidFill>
                  <a:schemeClr val="dk1"/>
                </a:solidFill>
                <a:latin typeface="Montserrat Medium"/>
                <a:ea typeface="Montserrat Medium"/>
                <a:cs typeface="Montserrat Medium"/>
                <a:sym typeface="Montserrat Medium"/>
              </a:defRPr>
            </a:lvl9pPr>
          </a:lstStyle>
          <a:p>
            <a:endParaRPr/>
          </a:p>
        </p:txBody>
      </p:sp>
      <p:grpSp>
        <p:nvGrpSpPr>
          <p:cNvPr id="301" name="Google Shape;301;p7"/>
          <p:cNvGrpSpPr/>
          <p:nvPr/>
        </p:nvGrpSpPr>
        <p:grpSpPr>
          <a:xfrm>
            <a:off x="4572011" y="-80726"/>
            <a:ext cx="3055408" cy="3054765"/>
            <a:chOff x="1615500" y="3733150"/>
            <a:chExt cx="1306400" cy="1306125"/>
          </a:xfrm>
        </p:grpSpPr>
        <p:sp>
          <p:nvSpPr>
            <p:cNvPr id="302" name="Google Shape;302;p7"/>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3" name="Google Shape;303;p7"/>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4" name="Google Shape;304;p7"/>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5" name="Google Shape;305;p7"/>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6" name="Google Shape;306;p7"/>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7" name="Google Shape;307;p7"/>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8" name="Google Shape;308;p7"/>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9" name="Google Shape;309;p7"/>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0" name="Google Shape;310;p7"/>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1" name="Google Shape;311;p7"/>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2" name="Google Shape;312;p7"/>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3" name="Google Shape;313;p7"/>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4" name="Google Shape;314;p7"/>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5" name="Google Shape;315;p7"/>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316" name="Google Shape;316;p7"/>
          <p:cNvGrpSpPr/>
          <p:nvPr/>
        </p:nvGrpSpPr>
        <p:grpSpPr>
          <a:xfrm>
            <a:off x="-2348732" y="-80726"/>
            <a:ext cx="3055408" cy="3054765"/>
            <a:chOff x="1615500" y="3733150"/>
            <a:chExt cx="1306400" cy="1306125"/>
          </a:xfrm>
        </p:grpSpPr>
        <p:sp>
          <p:nvSpPr>
            <p:cNvPr id="317" name="Google Shape;317;p7"/>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8" name="Google Shape;318;p7"/>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9" name="Google Shape;319;p7"/>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0" name="Google Shape;320;p7"/>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1" name="Google Shape;321;p7"/>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2" name="Google Shape;322;p7"/>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3" name="Google Shape;323;p7"/>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4" name="Google Shape;324;p7"/>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5" name="Google Shape;325;p7"/>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6" name="Google Shape;326;p7"/>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7" name="Google Shape;327;p7"/>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8" name="Google Shape;328;p7"/>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9" name="Google Shape;329;p7"/>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0" name="Google Shape;330;p7"/>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31" name="Google Shape;331;p7"/>
          <p:cNvSpPr txBox="1">
            <a:spLocks noGrp="1"/>
          </p:cNvSpPr>
          <p:nvPr>
            <p:ph type="title"/>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grpSp>
        <p:nvGrpSpPr>
          <p:cNvPr id="332" name="Google Shape;332;p7"/>
          <p:cNvGrpSpPr/>
          <p:nvPr/>
        </p:nvGrpSpPr>
        <p:grpSpPr>
          <a:xfrm>
            <a:off x="-217910" y="1672089"/>
            <a:ext cx="893422" cy="893422"/>
            <a:chOff x="725201" y="445489"/>
            <a:chExt cx="1104900" cy="1104900"/>
          </a:xfrm>
        </p:grpSpPr>
        <p:sp>
          <p:nvSpPr>
            <p:cNvPr id="333" name="Google Shape;333;p7"/>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4" name="Google Shape;334;p7"/>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5" name="Google Shape;335;p7"/>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6" name="Google Shape;336;p7"/>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7" name="Google Shape;337;p7"/>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8" name="Google Shape;338;p7"/>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39"/>
        <p:cNvGrpSpPr/>
        <p:nvPr/>
      </p:nvGrpSpPr>
      <p:grpSpPr>
        <a:xfrm>
          <a:off x="0" y="0"/>
          <a:ext cx="0" cy="0"/>
          <a:chOff x="0" y="0"/>
          <a:chExt cx="0" cy="0"/>
        </a:xfrm>
      </p:grpSpPr>
      <p:sp>
        <p:nvSpPr>
          <p:cNvPr id="340" name="Google Shape;340;p8"/>
          <p:cNvSpPr/>
          <p:nvPr/>
        </p:nvSpPr>
        <p:spPr>
          <a:xfrm flipH="1">
            <a:off x="-3548725"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41" name="Google Shape;341;p8"/>
          <p:cNvGrpSpPr/>
          <p:nvPr/>
        </p:nvGrpSpPr>
        <p:grpSpPr>
          <a:xfrm>
            <a:off x="-306382" y="2270561"/>
            <a:ext cx="3055408" cy="3054765"/>
            <a:chOff x="1615500" y="3733150"/>
            <a:chExt cx="1306400" cy="1306125"/>
          </a:xfrm>
        </p:grpSpPr>
        <p:sp>
          <p:nvSpPr>
            <p:cNvPr id="342" name="Google Shape;342;p8"/>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 name="Google Shape;343;p8"/>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 name="Google Shape;344;p8"/>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 name="Google Shape;345;p8"/>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 name="Google Shape;346;p8"/>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 name="Google Shape;347;p8"/>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 name="Google Shape;348;p8"/>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 name="Google Shape;349;p8"/>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 name="Google Shape;350;p8"/>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 name="Google Shape;351;p8"/>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 name="Google Shape;352;p8"/>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 name="Google Shape;353;p8"/>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 name="Google Shape;354;p8"/>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 name="Google Shape;355;p8"/>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56" name="Google Shape;356;p8"/>
          <p:cNvSpPr/>
          <p:nvPr/>
        </p:nvSpPr>
        <p:spPr>
          <a:xfrm flipH="1">
            <a:off x="6269490"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57" name="Google Shape;357;p8"/>
          <p:cNvGrpSpPr/>
          <p:nvPr/>
        </p:nvGrpSpPr>
        <p:grpSpPr>
          <a:xfrm>
            <a:off x="6445193" y="-147314"/>
            <a:ext cx="3055408" cy="3054765"/>
            <a:chOff x="1615500" y="3733150"/>
            <a:chExt cx="1306400" cy="1306125"/>
          </a:xfrm>
        </p:grpSpPr>
        <p:sp>
          <p:nvSpPr>
            <p:cNvPr id="358" name="Google Shape;358;p8"/>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9" name="Google Shape;359;p8"/>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0" name="Google Shape;360;p8"/>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1" name="Google Shape;361;p8"/>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2" name="Google Shape;362;p8"/>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3" name="Google Shape;363;p8"/>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4" name="Google Shape;364;p8"/>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5" name="Google Shape;365;p8"/>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6" name="Google Shape;366;p8"/>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7" name="Google Shape;367;p8"/>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 name="Google Shape;368;p8"/>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 name="Google Shape;369;p8"/>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0" name="Google Shape;370;p8"/>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1" name="Google Shape;371;p8"/>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372" name="Google Shape;372;p8"/>
          <p:cNvGrpSpPr/>
          <p:nvPr/>
        </p:nvGrpSpPr>
        <p:grpSpPr>
          <a:xfrm flipH="1">
            <a:off x="8146311" y="4605750"/>
            <a:ext cx="1186442" cy="195750"/>
            <a:chOff x="-83999" y="4605750"/>
            <a:chExt cx="1186442" cy="195750"/>
          </a:xfrm>
        </p:grpSpPr>
        <p:sp>
          <p:nvSpPr>
            <p:cNvPr id="373" name="Google Shape;373;p8"/>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4" name="Google Shape;374;p8"/>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75" name="Google Shape;375;p8"/>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6" name="Google Shape;376;p8"/>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77" name="Google Shape;377;p8"/>
          <p:cNvGrpSpPr/>
          <p:nvPr/>
        </p:nvGrpSpPr>
        <p:grpSpPr>
          <a:xfrm flipH="1">
            <a:off x="7847430" y="445489"/>
            <a:ext cx="893422" cy="893422"/>
            <a:chOff x="725201" y="445489"/>
            <a:chExt cx="1104900" cy="1104900"/>
          </a:xfrm>
        </p:grpSpPr>
        <p:sp>
          <p:nvSpPr>
            <p:cNvPr id="378" name="Google Shape;378;p8"/>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9" name="Google Shape;379;p8"/>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0" name="Google Shape;380;p8"/>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1" name="Google Shape;381;p8"/>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2" name="Google Shape;382;p8"/>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3" name="Google Shape;383;p8"/>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384" name="Google Shape;384;p8"/>
          <p:cNvGrpSpPr/>
          <p:nvPr/>
        </p:nvGrpSpPr>
        <p:grpSpPr>
          <a:xfrm flipH="1">
            <a:off x="949080" y="4391489"/>
            <a:ext cx="893422" cy="893422"/>
            <a:chOff x="725201" y="445489"/>
            <a:chExt cx="1104900" cy="1104900"/>
          </a:xfrm>
        </p:grpSpPr>
        <p:sp>
          <p:nvSpPr>
            <p:cNvPr id="385" name="Google Shape;385;p8"/>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6" name="Google Shape;386;p8"/>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7" name="Google Shape;387;p8"/>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8" name="Google Shape;388;p8"/>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9" name="Google Shape;389;p8"/>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0" name="Google Shape;390;p8"/>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91" name="Google Shape;391;p8"/>
          <p:cNvSpPr txBox="1">
            <a:spLocks noGrp="1"/>
          </p:cNvSpPr>
          <p:nvPr>
            <p:ph type="ctrTitle"/>
          </p:nvPr>
        </p:nvSpPr>
        <p:spPr>
          <a:xfrm rot="-151744">
            <a:off x="946082" y="1127294"/>
            <a:ext cx="7274586" cy="2889115"/>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lnSpc>
                <a:spcPct val="85000"/>
              </a:lnSpc>
              <a:spcBef>
                <a:spcPts val="0"/>
              </a:spcBef>
              <a:spcAft>
                <a:spcPts val="0"/>
              </a:spcAft>
              <a:buSzPts val="5200"/>
              <a:buNone/>
              <a:defRPr sz="9000">
                <a:solidFill>
                  <a:schemeClr val="lt1"/>
                </a:solidFill>
              </a:defRPr>
            </a:lvl1pPr>
            <a:lvl2pPr lvl="1" algn="ctr" rtl="0">
              <a:spcBef>
                <a:spcPts val="0"/>
              </a:spcBef>
              <a:spcAft>
                <a:spcPts val="0"/>
              </a:spcAft>
              <a:buSzPts val="5200"/>
              <a:buNone/>
              <a:defRPr sz="5200"/>
            </a:lvl2pPr>
            <a:lvl3pPr lvl="2" algn="ctr" rtl="0">
              <a:spcBef>
                <a:spcPts val="0"/>
              </a:spcBef>
              <a:spcAft>
                <a:spcPts val="0"/>
              </a:spcAft>
              <a:buSzPts val="5200"/>
              <a:buNone/>
              <a:defRPr sz="5200"/>
            </a:lvl3pPr>
            <a:lvl4pPr lvl="3" algn="ctr" rtl="0">
              <a:spcBef>
                <a:spcPts val="0"/>
              </a:spcBef>
              <a:spcAft>
                <a:spcPts val="0"/>
              </a:spcAft>
              <a:buSzPts val="5200"/>
              <a:buNone/>
              <a:defRPr sz="5200"/>
            </a:lvl4pPr>
            <a:lvl5pPr lvl="4" algn="ctr" rtl="0">
              <a:spcBef>
                <a:spcPts val="0"/>
              </a:spcBef>
              <a:spcAft>
                <a:spcPts val="0"/>
              </a:spcAft>
              <a:buSzPts val="5200"/>
              <a:buNone/>
              <a:defRPr sz="5200"/>
            </a:lvl5pPr>
            <a:lvl6pPr lvl="5" algn="ctr" rtl="0">
              <a:spcBef>
                <a:spcPts val="0"/>
              </a:spcBef>
              <a:spcAft>
                <a:spcPts val="0"/>
              </a:spcAft>
              <a:buSzPts val="5200"/>
              <a:buNone/>
              <a:defRPr sz="5200"/>
            </a:lvl6pPr>
            <a:lvl7pPr lvl="6" algn="ctr" rtl="0">
              <a:spcBef>
                <a:spcPts val="0"/>
              </a:spcBef>
              <a:spcAft>
                <a:spcPts val="0"/>
              </a:spcAft>
              <a:buSzPts val="5200"/>
              <a:buNone/>
              <a:defRPr sz="5200"/>
            </a:lvl7pPr>
            <a:lvl8pPr lvl="7" algn="ctr" rtl="0">
              <a:spcBef>
                <a:spcPts val="0"/>
              </a:spcBef>
              <a:spcAft>
                <a:spcPts val="0"/>
              </a:spcAft>
              <a:buSzPts val="5200"/>
              <a:buNone/>
              <a:defRPr sz="5200"/>
            </a:lvl8pPr>
            <a:lvl9pPr lvl="8" algn="ctr" rtl="0">
              <a:spcBef>
                <a:spcPts val="0"/>
              </a:spcBef>
              <a:spcAft>
                <a:spcPts val="0"/>
              </a:spcAft>
              <a:buSzPts val="5200"/>
              <a:buNone/>
              <a:defRPr sz="5200"/>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lank" type="blank">
  <p:cSld name="BLANK">
    <p:bg>
      <p:bgPr>
        <a:solidFill>
          <a:schemeClr val="accent6"/>
        </a:solidFill>
        <a:effectLst/>
      </p:bgPr>
    </p:bg>
    <p:spTree>
      <p:nvGrpSpPr>
        <p:cNvPr id="1" name="Shape 558"/>
        <p:cNvGrpSpPr/>
        <p:nvPr/>
      </p:nvGrpSpPr>
      <p:grpSpPr>
        <a:xfrm>
          <a:off x="0" y="0"/>
          <a:ext cx="0" cy="0"/>
          <a:chOff x="0" y="0"/>
          <a:chExt cx="0" cy="0"/>
        </a:xfrm>
      </p:grpSpPr>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able of Contents">
  <p:cSld name="CUSTOM_33">
    <p:bg>
      <p:bgPr>
        <a:solidFill>
          <a:schemeClr val="lt2"/>
        </a:solidFill>
        <a:effectLst/>
      </p:bgPr>
    </p:bg>
    <p:spTree>
      <p:nvGrpSpPr>
        <p:cNvPr id="1" name="Shape 559"/>
        <p:cNvGrpSpPr/>
        <p:nvPr/>
      </p:nvGrpSpPr>
      <p:grpSpPr>
        <a:xfrm>
          <a:off x="0" y="0"/>
          <a:ext cx="0" cy="0"/>
          <a:chOff x="0" y="0"/>
          <a:chExt cx="0" cy="0"/>
        </a:xfrm>
      </p:grpSpPr>
      <p:sp>
        <p:nvSpPr>
          <p:cNvPr id="560" name="Google Shape;560;p13"/>
          <p:cNvSpPr/>
          <p:nvPr/>
        </p:nvSpPr>
        <p:spPr>
          <a:xfrm flipH="1">
            <a:off x="-3548725"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61" name="Google Shape;561;p13"/>
          <p:cNvGrpSpPr/>
          <p:nvPr/>
        </p:nvGrpSpPr>
        <p:grpSpPr>
          <a:xfrm>
            <a:off x="-306382" y="2270561"/>
            <a:ext cx="3055408" cy="3054765"/>
            <a:chOff x="1615500" y="3733150"/>
            <a:chExt cx="1306400" cy="1306125"/>
          </a:xfrm>
        </p:grpSpPr>
        <p:sp>
          <p:nvSpPr>
            <p:cNvPr id="562" name="Google Shape;562;p13"/>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3" name="Google Shape;563;p13"/>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4" name="Google Shape;564;p13"/>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5" name="Google Shape;565;p13"/>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6" name="Google Shape;566;p13"/>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7" name="Google Shape;567;p13"/>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8" name="Google Shape;568;p13"/>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9" name="Google Shape;569;p13"/>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0" name="Google Shape;570;p13"/>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1" name="Google Shape;571;p13"/>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2" name="Google Shape;572;p13"/>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3" name="Google Shape;573;p13"/>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4" name="Google Shape;574;p13"/>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5" name="Google Shape;575;p13"/>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76" name="Google Shape;576;p13"/>
          <p:cNvSpPr/>
          <p:nvPr/>
        </p:nvSpPr>
        <p:spPr>
          <a:xfrm flipH="1">
            <a:off x="6269490"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77" name="Google Shape;577;p13"/>
          <p:cNvGrpSpPr/>
          <p:nvPr/>
        </p:nvGrpSpPr>
        <p:grpSpPr>
          <a:xfrm>
            <a:off x="6445193" y="-147314"/>
            <a:ext cx="3055408" cy="3054765"/>
            <a:chOff x="1615500" y="3733150"/>
            <a:chExt cx="1306400" cy="1306125"/>
          </a:xfrm>
        </p:grpSpPr>
        <p:sp>
          <p:nvSpPr>
            <p:cNvPr id="578" name="Google Shape;578;p13"/>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9" name="Google Shape;579;p13"/>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0" name="Google Shape;580;p13"/>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1" name="Google Shape;581;p13"/>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2" name="Google Shape;582;p13"/>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3" name="Google Shape;583;p13"/>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4" name="Google Shape;584;p13"/>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5" name="Google Shape;585;p13"/>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6" name="Google Shape;586;p13"/>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7" name="Google Shape;587;p13"/>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8" name="Google Shape;588;p13"/>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9" name="Google Shape;589;p13"/>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0" name="Google Shape;590;p13"/>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1" name="Google Shape;591;p13"/>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2" name="Google Shape;592;p13"/>
          <p:cNvGrpSpPr/>
          <p:nvPr/>
        </p:nvGrpSpPr>
        <p:grpSpPr>
          <a:xfrm flipH="1">
            <a:off x="8146311" y="4605750"/>
            <a:ext cx="1186442" cy="195750"/>
            <a:chOff x="-83999" y="4605750"/>
            <a:chExt cx="1186442" cy="195750"/>
          </a:xfrm>
        </p:grpSpPr>
        <p:sp>
          <p:nvSpPr>
            <p:cNvPr id="593" name="Google Shape;593;p13"/>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4" name="Google Shape;594;p13"/>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95" name="Google Shape;595;p13"/>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 name="Google Shape;596;p13"/>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7" name="Google Shape;597;p13"/>
          <p:cNvGrpSpPr/>
          <p:nvPr/>
        </p:nvGrpSpPr>
        <p:grpSpPr>
          <a:xfrm flipH="1">
            <a:off x="7847430" y="445489"/>
            <a:ext cx="893422" cy="893422"/>
            <a:chOff x="725201" y="445489"/>
            <a:chExt cx="1104900" cy="1104900"/>
          </a:xfrm>
        </p:grpSpPr>
        <p:sp>
          <p:nvSpPr>
            <p:cNvPr id="598" name="Google Shape;598;p13"/>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 name="Google Shape;599;p13"/>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 name="Google Shape;600;p13"/>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 name="Google Shape;601;p13"/>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 name="Google Shape;602;p13"/>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 name="Google Shape;603;p13"/>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4" name="Google Shape;604;p13"/>
          <p:cNvGrpSpPr/>
          <p:nvPr/>
        </p:nvGrpSpPr>
        <p:grpSpPr>
          <a:xfrm flipH="1">
            <a:off x="949080" y="4391489"/>
            <a:ext cx="893422" cy="893422"/>
            <a:chOff x="725201" y="445489"/>
            <a:chExt cx="1104900" cy="1104900"/>
          </a:xfrm>
        </p:grpSpPr>
        <p:sp>
          <p:nvSpPr>
            <p:cNvPr id="605" name="Google Shape;605;p13"/>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 name="Google Shape;606;p13"/>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 name="Google Shape;607;p13"/>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8" name="Google Shape;608;p13"/>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9" name="Google Shape;609;p13"/>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 name="Google Shape;610;p13"/>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1" name="Google Shape;611;p13"/>
          <p:cNvSpPr txBox="1">
            <a:spLocks noGrp="1"/>
          </p:cNvSpPr>
          <p:nvPr>
            <p:ph type="subTitle" idx="1"/>
          </p:nvPr>
        </p:nvSpPr>
        <p:spPr>
          <a:xfrm>
            <a:off x="1425475" y="2099575"/>
            <a:ext cx="2673600" cy="66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612" name="Google Shape;612;p13"/>
          <p:cNvSpPr txBox="1">
            <a:spLocks noGrp="1"/>
          </p:cNvSpPr>
          <p:nvPr>
            <p:ph type="title"/>
          </p:nvPr>
        </p:nvSpPr>
        <p:spPr>
          <a:xfrm>
            <a:off x="1425475" y="1599500"/>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613" name="Google Shape;613;p13"/>
          <p:cNvSpPr txBox="1">
            <a:spLocks noGrp="1"/>
          </p:cNvSpPr>
          <p:nvPr>
            <p:ph type="subTitle" idx="2"/>
          </p:nvPr>
        </p:nvSpPr>
        <p:spPr>
          <a:xfrm>
            <a:off x="5085750" y="2099575"/>
            <a:ext cx="2673600" cy="66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614" name="Google Shape;614;p13"/>
          <p:cNvSpPr txBox="1">
            <a:spLocks noGrp="1"/>
          </p:cNvSpPr>
          <p:nvPr>
            <p:ph type="title" idx="3"/>
          </p:nvPr>
        </p:nvSpPr>
        <p:spPr>
          <a:xfrm>
            <a:off x="5085750" y="1599500"/>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615" name="Google Shape;615;p13"/>
          <p:cNvSpPr txBox="1">
            <a:spLocks noGrp="1"/>
          </p:cNvSpPr>
          <p:nvPr>
            <p:ph type="subTitle" idx="4"/>
          </p:nvPr>
        </p:nvSpPr>
        <p:spPr>
          <a:xfrm>
            <a:off x="1425475" y="3699763"/>
            <a:ext cx="2673600" cy="66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616" name="Google Shape;616;p13"/>
          <p:cNvSpPr txBox="1">
            <a:spLocks noGrp="1"/>
          </p:cNvSpPr>
          <p:nvPr>
            <p:ph type="title" idx="5"/>
          </p:nvPr>
        </p:nvSpPr>
        <p:spPr>
          <a:xfrm>
            <a:off x="1425475" y="3199688"/>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617" name="Google Shape;617;p13"/>
          <p:cNvSpPr txBox="1">
            <a:spLocks noGrp="1"/>
          </p:cNvSpPr>
          <p:nvPr>
            <p:ph type="subTitle" idx="6"/>
          </p:nvPr>
        </p:nvSpPr>
        <p:spPr>
          <a:xfrm>
            <a:off x="5085750" y="3699763"/>
            <a:ext cx="2673600" cy="66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618" name="Google Shape;618;p13"/>
          <p:cNvSpPr txBox="1">
            <a:spLocks noGrp="1"/>
          </p:cNvSpPr>
          <p:nvPr>
            <p:ph type="title" idx="7"/>
          </p:nvPr>
        </p:nvSpPr>
        <p:spPr>
          <a:xfrm>
            <a:off x="5085750" y="3199688"/>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619" name="Google Shape;619;p13"/>
          <p:cNvSpPr txBox="1">
            <a:spLocks noGrp="1"/>
          </p:cNvSpPr>
          <p:nvPr>
            <p:ph type="title" idx="8" hasCustomPrompt="1"/>
          </p:nvPr>
        </p:nvSpPr>
        <p:spPr>
          <a:xfrm rot="-149767">
            <a:off x="471240" y="946744"/>
            <a:ext cx="1363894" cy="858519"/>
          </a:xfrm>
          <a:prstGeom prst="rect">
            <a:avLst/>
          </a:prstGeom>
          <a:noFill/>
          <a:ln>
            <a:noFill/>
          </a:ln>
          <a:effectLst>
            <a:outerShdw dist="57150" dir="366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6000"/>
              <a:buNone/>
              <a:defRPr sz="6000">
                <a:solidFill>
                  <a:schemeClr val="lt1"/>
                </a:solidFill>
              </a:defRPr>
            </a:lvl1pPr>
            <a:lvl2pPr lvl="1" algn="ctr" rtl="0">
              <a:spcBef>
                <a:spcPts val="0"/>
              </a:spcBef>
              <a:spcAft>
                <a:spcPts val="0"/>
              </a:spcAft>
              <a:buClr>
                <a:schemeClr val="lt1"/>
              </a:buClr>
              <a:buSzPts val="6000"/>
              <a:buNone/>
              <a:defRPr sz="6000">
                <a:solidFill>
                  <a:schemeClr val="lt1"/>
                </a:solidFill>
              </a:defRPr>
            </a:lvl2pPr>
            <a:lvl3pPr lvl="2" algn="ctr" rtl="0">
              <a:spcBef>
                <a:spcPts val="0"/>
              </a:spcBef>
              <a:spcAft>
                <a:spcPts val="0"/>
              </a:spcAft>
              <a:buClr>
                <a:schemeClr val="lt1"/>
              </a:buClr>
              <a:buSzPts val="6000"/>
              <a:buNone/>
              <a:defRPr sz="6000">
                <a:solidFill>
                  <a:schemeClr val="lt1"/>
                </a:solidFill>
              </a:defRPr>
            </a:lvl3pPr>
            <a:lvl4pPr lvl="3" algn="ctr" rtl="0">
              <a:spcBef>
                <a:spcPts val="0"/>
              </a:spcBef>
              <a:spcAft>
                <a:spcPts val="0"/>
              </a:spcAft>
              <a:buClr>
                <a:schemeClr val="lt1"/>
              </a:buClr>
              <a:buSzPts val="6000"/>
              <a:buNone/>
              <a:defRPr sz="6000">
                <a:solidFill>
                  <a:schemeClr val="lt1"/>
                </a:solidFill>
              </a:defRPr>
            </a:lvl4pPr>
            <a:lvl5pPr lvl="4" algn="ctr" rtl="0">
              <a:spcBef>
                <a:spcPts val="0"/>
              </a:spcBef>
              <a:spcAft>
                <a:spcPts val="0"/>
              </a:spcAft>
              <a:buClr>
                <a:schemeClr val="lt1"/>
              </a:buClr>
              <a:buSzPts val="6000"/>
              <a:buNone/>
              <a:defRPr sz="6000">
                <a:solidFill>
                  <a:schemeClr val="lt1"/>
                </a:solidFill>
              </a:defRPr>
            </a:lvl5pPr>
            <a:lvl6pPr lvl="5" algn="ctr" rtl="0">
              <a:spcBef>
                <a:spcPts val="0"/>
              </a:spcBef>
              <a:spcAft>
                <a:spcPts val="0"/>
              </a:spcAft>
              <a:buClr>
                <a:schemeClr val="lt1"/>
              </a:buClr>
              <a:buSzPts val="6000"/>
              <a:buNone/>
              <a:defRPr sz="6000">
                <a:solidFill>
                  <a:schemeClr val="lt1"/>
                </a:solidFill>
              </a:defRPr>
            </a:lvl6pPr>
            <a:lvl7pPr lvl="6" algn="ctr" rtl="0">
              <a:spcBef>
                <a:spcPts val="0"/>
              </a:spcBef>
              <a:spcAft>
                <a:spcPts val="0"/>
              </a:spcAft>
              <a:buClr>
                <a:schemeClr val="lt1"/>
              </a:buClr>
              <a:buSzPts val="6000"/>
              <a:buNone/>
              <a:defRPr sz="6000">
                <a:solidFill>
                  <a:schemeClr val="lt1"/>
                </a:solidFill>
              </a:defRPr>
            </a:lvl7pPr>
            <a:lvl8pPr lvl="7" algn="ctr" rtl="0">
              <a:spcBef>
                <a:spcPts val="0"/>
              </a:spcBef>
              <a:spcAft>
                <a:spcPts val="0"/>
              </a:spcAft>
              <a:buClr>
                <a:schemeClr val="lt1"/>
              </a:buClr>
              <a:buSzPts val="6000"/>
              <a:buNone/>
              <a:defRPr sz="6000">
                <a:solidFill>
                  <a:schemeClr val="lt1"/>
                </a:solidFill>
              </a:defRPr>
            </a:lvl8pPr>
            <a:lvl9pPr lvl="8" algn="ctr" rtl="0">
              <a:spcBef>
                <a:spcPts val="0"/>
              </a:spcBef>
              <a:spcAft>
                <a:spcPts val="0"/>
              </a:spcAft>
              <a:buClr>
                <a:schemeClr val="lt1"/>
              </a:buClr>
              <a:buSzPts val="6000"/>
              <a:buNone/>
              <a:defRPr sz="6000">
                <a:solidFill>
                  <a:schemeClr val="lt1"/>
                </a:solidFill>
              </a:defRPr>
            </a:lvl9pPr>
          </a:lstStyle>
          <a:p>
            <a:r>
              <a:t>xx%</a:t>
            </a:r>
          </a:p>
        </p:txBody>
      </p:sp>
      <p:sp>
        <p:nvSpPr>
          <p:cNvPr id="620" name="Google Shape;620;p13"/>
          <p:cNvSpPr txBox="1">
            <a:spLocks noGrp="1"/>
          </p:cNvSpPr>
          <p:nvPr>
            <p:ph type="title" idx="9" hasCustomPrompt="1"/>
          </p:nvPr>
        </p:nvSpPr>
        <p:spPr>
          <a:xfrm rot="-1285054">
            <a:off x="394991" y="2954050"/>
            <a:ext cx="1363777" cy="858489"/>
          </a:xfrm>
          <a:prstGeom prst="rect">
            <a:avLst/>
          </a:prstGeom>
          <a:noFill/>
          <a:ln>
            <a:noFill/>
          </a:ln>
          <a:effectLst>
            <a:outerShdw dist="57150" dir="366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6000"/>
              <a:buNone/>
              <a:defRPr sz="6000">
                <a:solidFill>
                  <a:schemeClr val="lt1"/>
                </a:solidFill>
              </a:defRPr>
            </a:lvl1pPr>
            <a:lvl2pPr lvl="1" algn="ctr" rtl="0">
              <a:spcBef>
                <a:spcPts val="0"/>
              </a:spcBef>
              <a:spcAft>
                <a:spcPts val="0"/>
              </a:spcAft>
              <a:buClr>
                <a:schemeClr val="lt1"/>
              </a:buClr>
              <a:buSzPts val="6000"/>
              <a:buNone/>
              <a:defRPr sz="6000">
                <a:solidFill>
                  <a:schemeClr val="lt1"/>
                </a:solidFill>
              </a:defRPr>
            </a:lvl2pPr>
            <a:lvl3pPr lvl="2" algn="ctr" rtl="0">
              <a:spcBef>
                <a:spcPts val="0"/>
              </a:spcBef>
              <a:spcAft>
                <a:spcPts val="0"/>
              </a:spcAft>
              <a:buClr>
                <a:schemeClr val="lt1"/>
              </a:buClr>
              <a:buSzPts val="6000"/>
              <a:buNone/>
              <a:defRPr sz="6000">
                <a:solidFill>
                  <a:schemeClr val="lt1"/>
                </a:solidFill>
              </a:defRPr>
            </a:lvl3pPr>
            <a:lvl4pPr lvl="3" algn="ctr" rtl="0">
              <a:spcBef>
                <a:spcPts val="0"/>
              </a:spcBef>
              <a:spcAft>
                <a:spcPts val="0"/>
              </a:spcAft>
              <a:buClr>
                <a:schemeClr val="lt1"/>
              </a:buClr>
              <a:buSzPts val="6000"/>
              <a:buNone/>
              <a:defRPr sz="6000">
                <a:solidFill>
                  <a:schemeClr val="lt1"/>
                </a:solidFill>
              </a:defRPr>
            </a:lvl4pPr>
            <a:lvl5pPr lvl="4" algn="ctr" rtl="0">
              <a:spcBef>
                <a:spcPts val="0"/>
              </a:spcBef>
              <a:spcAft>
                <a:spcPts val="0"/>
              </a:spcAft>
              <a:buClr>
                <a:schemeClr val="lt1"/>
              </a:buClr>
              <a:buSzPts val="6000"/>
              <a:buNone/>
              <a:defRPr sz="6000">
                <a:solidFill>
                  <a:schemeClr val="lt1"/>
                </a:solidFill>
              </a:defRPr>
            </a:lvl5pPr>
            <a:lvl6pPr lvl="5" algn="ctr" rtl="0">
              <a:spcBef>
                <a:spcPts val="0"/>
              </a:spcBef>
              <a:spcAft>
                <a:spcPts val="0"/>
              </a:spcAft>
              <a:buClr>
                <a:schemeClr val="lt1"/>
              </a:buClr>
              <a:buSzPts val="6000"/>
              <a:buNone/>
              <a:defRPr sz="6000">
                <a:solidFill>
                  <a:schemeClr val="lt1"/>
                </a:solidFill>
              </a:defRPr>
            </a:lvl6pPr>
            <a:lvl7pPr lvl="6" algn="ctr" rtl="0">
              <a:spcBef>
                <a:spcPts val="0"/>
              </a:spcBef>
              <a:spcAft>
                <a:spcPts val="0"/>
              </a:spcAft>
              <a:buClr>
                <a:schemeClr val="lt1"/>
              </a:buClr>
              <a:buSzPts val="6000"/>
              <a:buNone/>
              <a:defRPr sz="6000">
                <a:solidFill>
                  <a:schemeClr val="lt1"/>
                </a:solidFill>
              </a:defRPr>
            </a:lvl7pPr>
            <a:lvl8pPr lvl="7" algn="ctr" rtl="0">
              <a:spcBef>
                <a:spcPts val="0"/>
              </a:spcBef>
              <a:spcAft>
                <a:spcPts val="0"/>
              </a:spcAft>
              <a:buClr>
                <a:schemeClr val="lt1"/>
              </a:buClr>
              <a:buSzPts val="6000"/>
              <a:buNone/>
              <a:defRPr sz="6000">
                <a:solidFill>
                  <a:schemeClr val="lt1"/>
                </a:solidFill>
              </a:defRPr>
            </a:lvl8pPr>
            <a:lvl9pPr lvl="8" algn="ctr" rtl="0">
              <a:spcBef>
                <a:spcPts val="0"/>
              </a:spcBef>
              <a:spcAft>
                <a:spcPts val="0"/>
              </a:spcAft>
              <a:buClr>
                <a:schemeClr val="lt1"/>
              </a:buClr>
              <a:buSzPts val="6000"/>
              <a:buNone/>
              <a:defRPr sz="6000">
                <a:solidFill>
                  <a:schemeClr val="lt1"/>
                </a:solidFill>
              </a:defRPr>
            </a:lvl9pPr>
          </a:lstStyle>
          <a:p>
            <a:r>
              <a:t>xx%</a:t>
            </a:r>
          </a:p>
        </p:txBody>
      </p:sp>
      <p:sp>
        <p:nvSpPr>
          <p:cNvPr id="621" name="Google Shape;621;p13"/>
          <p:cNvSpPr txBox="1">
            <a:spLocks noGrp="1"/>
          </p:cNvSpPr>
          <p:nvPr>
            <p:ph type="title" idx="13" hasCustomPrompt="1"/>
          </p:nvPr>
        </p:nvSpPr>
        <p:spPr>
          <a:xfrm rot="605034">
            <a:off x="7242105" y="718097"/>
            <a:ext cx="1363868" cy="858657"/>
          </a:xfrm>
          <a:prstGeom prst="rect">
            <a:avLst/>
          </a:prstGeom>
          <a:noFill/>
          <a:ln>
            <a:noFill/>
          </a:ln>
          <a:effectLst>
            <a:outerShdw dist="57150" dir="366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6000"/>
              <a:buNone/>
              <a:defRPr sz="6000">
                <a:solidFill>
                  <a:schemeClr val="lt1"/>
                </a:solidFill>
              </a:defRPr>
            </a:lvl1pPr>
            <a:lvl2pPr lvl="1" algn="ctr" rtl="0">
              <a:spcBef>
                <a:spcPts val="0"/>
              </a:spcBef>
              <a:spcAft>
                <a:spcPts val="0"/>
              </a:spcAft>
              <a:buClr>
                <a:schemeClr val="lt1"/>
              </a:buClr>
              <a:buSzPts val="6000"/>
              <a:buNone/>
              <a:defRPr sz="6000">
                <a:solidFill>
                  <a:schemeClr val="lt1"/>
                </a:solidFill>
              </a:defRPr>
            </a:lvl2pPr>
            <a:lvl3pPr lvl="2" algn="ctr" rtl="0">
              <a:spcBef>
                <a:spcPts val="0"/>
              </a:spcBef>
              <a:spcAft>
                <a:spcPts val="0"/>
              </a:spcAft>
              <a:buClr>
                <a:schemeClr val="lt1"/>
              </a:buClr>
              <a:buSzPts val="6000"/>
              <a:buNone/>
              <a:defRPr sz="6000">
                <a:solidFill>
                  <a:schemeClr val="lt1"/>
                </a:solidFill>
              </a:defRPr>
            </a:lvl3pPr>
            <a:lvl4pPr lvl="3" algn="ctr" rtl="0">
              <a:spcBef>
                <a:spcPts val="0"/>
              </a:spcBef>
              <a:spcAft>
                <a:spcPts val="0"/>
              </a:spcAft>
              <a:buClr>
                <a:schemeClr val="lt1"/>
              </a:buClr>
              <a:buSzPts val="6000"/>
              <a:buNone/>
              <a:defRPr sz="6000">
                <a:solidFill>
                  <a:schemeClr val="lt1"/>
                </a:solidFill>
              </a:defRPr>
            </a:lvl4pPr>
            <a:lvl5pPr lvl="4" algn="ctr" rtl="0">
              <a:spcBef>
                <a:spcPts val="0"/>
              </a:spcBef>
              <a:spcAft>
                <a:spcPts val="0"/>
              </a:spcAft>
              <a:buClr>
                <a:schemeClr val="lt1"/>
              </a:buClr>
              <a:buSzPts val="6000"/>
              <a:buNone/>
              <a:defRPr sz="6000">
                <a:solidFill>
                  <a:schemeClr val="lt1"/>
                </a:solidFill>
              </a:defRPr>
            </a:lvl5pPr>
            <a:lvl6pPr lvl="5" algn="ctr" rtl="0">
              <a:spcBef>
                <a:spcPts val="0"/>
              </a:spcBef>
              <a:spcAft>
                <a:spcPts val="0"/>
              </a:spcAft>
              <a:buClr>
                <a:schemeClr val="lt1"/>
              </a:buClr>
              <a:buSzPts val="6000"/>
              <a:buNone/>
              <a:defRPr sz="6000">
                <a:solidFill>
                  <a:schemeClr val="lt1"/>
                </a:solidFill>
              </a:defRPr>
            </a:lvl6pPr>
            <a:lvl7pPr lvl="6" algn="ctr" rtl="0">
              <a:spcBef>
                <a:spcPts val="0"/>
              </a:spcBef>
              <a:spcAft>
                <a:spcPts val="0"/>
              </a:spcAft>
              <a:buClr>
                <a:schemeClr val="lt1"/>
              </a:buClr>
              <a:buSzPts val="6000"/>
              <a:buNone/>
              <a:defRPr sz="6000">
                <a:solidFill>
                  <a:schemeClr val="lt1"/>
                </a:solidFill>
              </a:defRPr>
            </a:lvl7pPr>
            <a:lvl8pPr lvl="7" algn="ctr" rtl="0">
              <a:spcBef>
                <a:spcPts val="0"/>
              </a:spcBef>
              <a:spcAft>
                <a:spcPts val="0"/>
              </a:spcAft>
              <a:buClr>
                <a:schemeClr val="lt1"/>
              </a:buClr>
              <a:buSzPts val="6000"/>
              <a:buNone/>
              <a:defRPr sz="6000">
                <a:solidFill>
                  <a:schemeClr val="lt1"/>
                </a:solidFill>
              </a:defRPr>
            </a:lvl8pPr>
            <a:lvl9pPr lvl="8" algn="ctr" rtl="0">
              <a:spcBef>
                <a:spcPts val="0"/>
              </a:spcBef>
              <a:spcAft>
                <a:spcPts val="0"/>
              </a:spcAft>
              <a:buClr>
                <a:schemeClr val="lt1"/>
              </a:buClr>
              <a:buSzPts val="6000"/>
              <a:buNone/>
              <a:defRPr sz="6000">
                <a:solidFill>
                  <a:schemeClr val="lt1"/>
                </a:solidFill>
              </a:defRPr>
            </a:lvl9pPr>
          </a:lstStyle>
          <a:p>
            <a:r>
              <a:t>xx%</a:t>
            </a:r>
          </a:p>
        </p:txBody>
      </p:sp>
      <p:sp>
        <p:nvSpPr>
          <p:cNvPr id="622" name="Google Shape;622;p13"/>
          <p:cNvSpPr txBox="1">
            <a:spLocks noGrp="1"/>
          </p:cNvSpPr>
          <p:nvPr>
            <p:ph type="title" idx="14" hasCustomPrompt="1"/>
          </p:nvPr>
        </p:nvSpPr>
        <p:spPr>
          <a:xfrm rot="945817">
            <a:off x="7394477" y="2801632"/>
            <a:ext cx="1363791" cy="858453"/>
          </a:xfrm>
          <a:prstGeom prst="rect">
            <a:avLst/>
          </a:prstGeom>
          <a:noFill/>
          <a:ln>
            <a:noFill/>
          </a:ln>
          <a:effectLst>
            <a:outerShdw dist="57150" dir="366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6000"/>
              <a:buNone/>
              <a:defRPr sz="6000">
                <a:solidFill>
                  <a:schemeClr val="lt1"/>
                </a:solidFill>
              </a:defRPr>
            </a:lvl1pPr>
            <a:lvl2pPr lvl="1" algn="ctr" rtl="0">
              <a:spcBef>
                <a:spcPts val="0"/>
              </a:spcBef>
              <a:spcAft>
                <a:spcPts val="0"/>
              </a:spcAft>
              <a:buClr>
                <a:schemeClr val="lt1"/>
              </a:buClr>
              <a:buSzPts val="6000"/>
              <a:buNone/>
              <a:defRPr sz="6000">
                <a:solidFill>
                  <a:schemeClr val="lt1"/>
                </a:solidFill>
              </a:defRPr>
            </a:lvl2pPr>
            <a:lvl3pPr lvl="2" algn="ctr" rtl="0">
              <a:spcBef>
                <a:spcPts val="0"/>
              </a:spcBef>
              <a:spcAft>
                <a:spcPts val="0"/>
              </a:spcAft>
              <a:buClr>
                <a:schemeClr val="lt1"/>
              </a:buClr>
              <a:buSzPts val="6000"/>
              <a:buNone/>
              <a:defRPr sz="6000">
                <a:solidFill>
                  <a:schemeClr val="lt1"/>
                </a:solidFill>
              </a:defRPr>
            </a:lvl3pPr>
            <a:lvl4pPr lvl="3" algn="ctr" rtl="0">
              <a:spcBef>
                <a:spcPts val="0"/>
              </a:spcBef>
              <a:spcAft>
                <a:spcPts val="0"/>
              </a:spcAft>
              <a:buClr>
                <a:schemeClr val="lt1"/>
              </a:buClr>
              <a:buSzPts val="6000"/>
              <a:buNone/>
              <a:defRPr sz="6000">
                <a:solidFill>
                  <a:schemeClr val="lt1"/>
                </a:solidFill>
              </a:defRPr>
            </a:lvl4pPr>
            <a:lvl5pPr lvl="4" algn="ctr" rtl="0">
              <a:spcBef>
                <a:spcPts val="0"/>
              </a:spcBef>
              <a:spcAft>
                <a:spcPts val="0"/>
              </a:spcAft>
              <a:buClr>
                <a:schemeClr val="lt1"/>
              </a:buClr>
              <a:buSzPts val="6000"/>
              <a:buNone/>
              <a:defRPr sz="6000">
                <a:solidFill>
                  <a:schemeClr val="lt1"/>
                </a:solidFill>
              </a:defRPr>
            </a:lvl5pPr>
            <a:lvl6pPr lvl="5" algn="ctr" rtl="0">
              <a:spcBef>
                <a:spcPts val="0"/>
              </a:spcBef>
              <a:spcAft>
                <a:spcPts val="0"/>
              </a:spcAft>
              <a:buClr>
                <a:schemeClr val="lt1"/>
              </a:buClr>
              <a:buSzPts val="6000"/>
              <a:buNone/>
              <a:defRPr sz="6000">
                <a:solidFill>
                  <a:schemeClr val="lt1"/>
                </a:solidFill>
              </a:defRPr>
            </a:lvl6pPr>
            <a:lvl7pPr lvl="6" algn="ctr" rtl="0">
              <a:spcBef>
                <a:spcPts val="0"/>
              </a:spcBef>
              <a:spcAft>
                <a:spcPts val="0"/>
              </a:spcAft>
              <a:buClr>
                <a:schemeClr val="lt1"/>
              </a:buClr>
              <a:buSzPts val="6000"/>
              <a:buNone/>
              <a:defRPr sz="6000">
                <a:solidFill>
                  <a:schemeClr val="lt1"/>
                </a:solidFill>
              </a:defRPr>
            </a:lvl7pPr>
            <a:lvl8pPr lvl="7" algn="ctr" rtl="0">
              <a:spcBef>
                <a:spcPts val="0"/>
              </a:spcBef>
              <a:spcAft>
                <a:spcPts val="0"/>
              </a:spcAft>
              <a:buClr>
                <a:schemeClr val="lt1"/>
              </a:buClr>
              <a:buSzPts val="6000"/>
              <a:buNone/>
              <a:defRPr sz="6000">
                <a:solidFill>
                  <a:schemeClr val="lt1"/>
                </a:solidFill>
              </a:defRPr>
            </a:lvl8pPr>
            <a:lvl9pPr lvl="8" algn="ctr" rtl="0">
              <a:spcBef>
                <a:spcPts val="0"/>
              </a:spcBef>
              <a:spcAft>
                <a:spcPts val="0"/>
              </a:spcAft>
              <a:buClr>
                <a:schemeClr val="lt1"/>
              </a:buClr>
              <a:buSzPts val="6000"/>
              <a:buNone/>
              <a:defRPr sz="6000">
                <a:solidFill>
                  <a:schemeClr val="lt1"/>
                </a:solidFill>
              </a:defRPr>
            </a:lvl9pPr>
          </a:lstStyle>
          <a:p>
            <a:r>
              <a:t>xx%</a:t>
            </a:r>
          </a:p>
        </p:txBody>
      </p:sp>
      <p:sp>
        <p:nvSpPr>
          <p:cNvPr id="623" name="Google Shape;623;p13"/>
          <p:cNvSpPr txBox="1">
            <a:spLocks noGrp="1"/>
          </p:cNvSpPr>
          <p:nvPr>
            <p:ph type="title" idx="15"/>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Quote">
  <p:cSld name="CUSTOM_34">
    <p:spTree>
      <p:nvGrpSpPr>
        <p:cNvPr id="1" name="Shape 624"/>
        <p:cNvGrpSpPr/>
        <p:nvPr/>
      </p:nvGrpSpPr>
      <p:grpSpPr>
        <a:xfrm>
          <a:off x="0" y="0"/>
          <a:ext cx="0" cy="0"/>
          <a:chOff x="0" y="0"/>
          <a:chExt cx="0" cy="0"/>
        </a:xfrm>
      </p:grpSpPr>
      <p:sp>
        <p:nvSpPr>
          <p:cNvPr id="625" name="Google Shape;625;p14"/>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26" name="Google Shape;626;p14"/>
          <p:cNvGrpSpPr/>
          <p:nvPr/>
        </p:nvGrpSpPr>
        <p:grpSpPr>
          <a:xfrm>
            <a:off x="6325255" y="2230136"/>
            <a:ext cx="3055408" cy="3054765"/>
            <a:chOff x="1615500" y="3733150"/>
            <a:chExt cx="1306400" cy="1306125"/>
          </a:xfrm>
        </p:grpSpPr>
        <p:sp>
          <p:nvSpPr>
            <p:cNvPr id="627" name="Google Shape;627;p14"/>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 name="Google Shape;628;p14"/>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 name="Google Shape;629;p14"/>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 name="Google Shape;630;p14"/>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 name="Google Shape;631;p14"/>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 name="Google Shape;632;p14"/>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 name="Google Shape;633;p14"/>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 name="Google Shape;634;p14"/>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 name="Google Shape;635;p14"/>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 name="Google Shape;636;p14"/>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 name="Google Shape;637;p14"/>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8" name="Google Shape;638;p14"/>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9" name="Google Shape;639;p14"/>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0" name="Google Shape;640;p14"/>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41" name="Google Shape;641;p14"/>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42" name="Google Shape;642;p14"/>
          <p:cNvGrpSpPr/>
          <p:nvPr/>
        </p:nvGrpSpPr>
        <p:grpSpPr>
          <a:xfrm>
            <a:off x="-349232" y="-71114"/>
            <a:ext cx="3055408" cy="3054765"/>
            <a:chOff x="1615500" y="3733150"/>
            <a:chExt cx="1306400" cy="1306125"/>
          </a:xfrm>
        </p:grpSpPr>
        <p:sp>
          <p:nvSpPr>
            <p:cNvPr id="643" name="Google Shape;643;p14"/>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4" name="Google Shape;644;p14"/>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5" name="Google Shape;645;p14"/>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6" name="Google Shape;646;p14"/>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7" name="Google Shape;647;p14"/>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8" name="Google Shape;648;p14"/>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9" name="Google Shape;649;p14"/>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0" name="Google Shape;650;p14"/>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1" name="Google Shape;651;p14"/>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2" name="Google Shape;652;p14"/>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3" name="Google Shape;653;p14"/>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4" name="Google Shape;654;p14"/>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5" name="Google Shape;655;p14"/>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6" name="Google Shape;656;p14"/>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57" name="Google Shape;657;p14"/>
          <p:cNvGrpSpPr/>
          <p:nvPr/>
        </p:nvGrpSpPr>
        <p:grpSpPr>
          <a:xfrm>
            <a:off x="-83999" y="4605750"/>
            <a:ext cx="1186442" cy="195750"/>
            <a:chOff x="-83999" y="4605750"/>
            <a:chExt cx="1186442" cy="195750"/>
          </a:xfrm>
        </p:grpSpPr>
        <p:sp>
          <p:nvSpPr>
            <p:cNvPr id="658" name="Google Shape;658;p14"/>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9" name="Google Shape;659;p14"/>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60" name="Google Shape;660;p14"/>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1" name="Google Shape;661;p14"/>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62" name="Google Shape;662;p14"/>
          <p:cNvGrpSpPr/>
          <p:nvPr/>
        </p:nvGrpSpPr>
        <p:grpSpPr>
          <a:xfrm>
            <a:off x="507903" y="445489"/>
            <a:ext cx="893422" cy="893422"/>
            <a:chOff x="725201" y="445489"/>
            <a:chExt cx="1104900" cy="1104900"/>
          </a:xfrm>
        </p:grpSpPr>
        <p:sp>
          <p:nvSpPr>
            <p:cNvPr id="663" name="Google Shape;663;p14"/>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4" name="Google Shape;664;p14"/>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5" name="Google Shape;665;p14"/>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6" name="Google Shape;666;p14"/>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7" name="Google Shape;667;p14"/>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8" name="Google Shape;668;p14"/>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69" name="Google Shape;669;p14"/>
          <p:cNvGrpSpPr/>
          <p:nvPr/>
        </p:nvGrpSpPr>
        <p:grpSpPr>
          <a:xfrm>
            <a:off x="7406253" y="4391489"/>
            <a:ext cx="893422" cy="893422"/>
            <a:chOff x="725201" y="445489"/>
            <a:chExt cx="1104900" cy="1104900"/>
          </a:xfrm>
        </p:grpSpPr>
        <p:sp>
          <p:nvSpPr>
            <p:cNvPr id="670" name="Google Shape;670;p14"/>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1" name="Google Shape;671;p14"/>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2" name="Google Shape;672;p14"/>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3" name="Google Shape;673;p14"/>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4" name="Google Shape;674;p14"/>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5" name="Google Shape;675;p14"/>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76" name="Google Shape;676;p14"/>
          <p:cNvSpPr/>
          <p:nvPr/>
        </p:nvSpPr>
        <p:spPr>
          <a:xfrm>
            <a:off x="6651844" y="160188"/>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7" name="Google Shape;677;p14"/>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8" name="Google Shape;678;p14"/>
          <p:cNvSpPr txBox="1">
            <a:spLocks noGrp="1"/>
          </p:cNvSpPr>
          <p:nvPr>
            <p:ph type="subTitle" idx="1"/>
          </p:nvPr>
        </p:nvSpPr>
        <p:spPr>
          <a:xfrm>
            <a:off x="1598200" y="1198200"/>
            <a:ext cx="5950200" cy="1912500"/>
          </a:xfrm>
          <a:prstGeom prst="rect">
            <a:avLst/>
          </a:prstGeom>
          <a:noFill/>
          <a:ln>
            <a:noFill/>
          </a:ln>
        </p:spPr>
        <p:txBody>
          <a:bodyPr spcFirstLastPara="1" wrap="square" lIns="91425" tIns="91425" rIns="91425" bIns="91425" anchor="ctr" anchorCtr="0">
            <a:noAutofit/>
          </a:bodyPr>
          <a:lstStyle>
            <a:lvl1pPr lvl="0" algn="ctr" rtl="0">
              <a:lnSpc>
                <a:spcPct val="100000"/>
              </a:lnSpc>
              <a:spcBef>
                <a:spcPts val="0"/>
              </a:spcBef>
              <a:spcAft>
                <a:spcPts val="0"/>
              </a:spcAft>
              <a:buClr>
                <a:schemeClr val="dk1"/>
              </a:buClr>
              <a:buSzPts val="1400"/>
              <a:buFont typeface="Montserrat Medium"/>
              <a:buNone/>
              <a:defRPr sz="22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679" name="Google Shape;679;p14"/>
          <p:cNvSpPr txBox="1">
            <a:spLocks noGrp="1"/>
          </p:cNvSpPr>
          <p:nvPr>
            <p:ph type="title"/>
          </p:nvPr>
        </p:nvSpPr>
        <p:spPr>
          <a:xfrm rot="-96781">
            <a:off x="682511" y="352653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1800"/>
              <a:buNone/>
              <a:defRPr sz="2200">
                <a:solidFill>
                  <a:schemeClr val="lt1"/>
                </a:solidFill>
              </a:defRPr>
            </a:lvl1pPr>
            <a:lvl2pPr lvl="1" rtl="0">
              <a:spcBef>
                <a:spcPts val="0"/>
              </a:spcBef>
              <a:spcAft>
                <a:spcPts val="0"/>
              </a:spcAft>
              <a:buClr>
                <a:schemeClr val="lt1"/>
              </a:buClr>
              <a:buSzPts val="1800"/>
              <a:buNone/>
              <a:defRPr sz="1800">
                <a:solidFill>
                  <a:schemeClr val="lt1"/>
                </a:solidFill>
              </a:defRPr>
            </a:lvl2pPr>
            <a:lvl3pPr lvl="2" rtl="0">
              <a:spcBef>
                <a:spcPts val="0"/>
              </a:spcBef>
              <a:spcAft>
                <a:spcPts val="0"/>
              </a:spcAft>
              <a:buClr>
                <a:schemeClr val="lt1"/>
              </a:buClr>
              <a:buSzPts val="1800"/>
              <a:buNone/>
              <a:defRPr sz="1800">
                <a:solidFill>
                  <a:schemeClr val="lt1"/>
                </a:solidFill>
              </a:defRPr>
            </a:lvl3pPr>
            <a:lvl4pPr lvl="3" rtl="0">
              <a:spcBef>
                <a:spcPts val="0"/>
              </a:spcBef>
              <a:spcAft>
                <a:spcPts val="0"/>
              </a:spcAft>
              <a:buClr>
                <a:schemeClr val="lt1"/>
              </a:buClr>
              <a:buSzPts val="1800"/>
              <a:buNone/>
              <a:defRPr sz="1800">
                <a:solidFill>
                  <a:schemeClr val="lt1"/>
                </a:solidFill>
              </a:defRPr>
            </a:lvl4pPr>
            <a:lvl5pPr lvl="4" rtl="0">
              <a:spcBef>
                <a:spcPts val="0"/>
              </a:spcBef>
              <a:spcAft>
                <a:spcPts val="0"/>
              </a:spcAft>
              <a:buClr>
                <a:schemeClr val="lt1"/>
              </a:buClr>
              <a:buSzPts val="1800"/>
              <a:buNone/>
              <a:defRPr sz="1800">
                <a:solidFill>
                  <a:schemeClr val="lt1"/>
                </a:solidFill>
              </a:defRPr>
            </a:lvl5pPr>
            <a:lvl6pPr lvl="5" rtl="0">
              <a:spcBef>
                <a:spcPts val="0"/>
              </a:spcBef>
              <a:spcAft>
                <a:spcPts val="0"/>
              </a:spcAft>
              <a:buClr>
                <a:schemeClr val="lt1"/>
              </a:buClr>
              <a:buSzPts val="1800"/>
              <a:buNone/>
              <a:defRPr sz="1800">
                <a:solidFill>
                  <a:schemeClr val="lt1"/>
                </a:solidFill>
              </a:defRPr>
            </a:lvl6pPr>
            <a:lvl7pPr lvl="6" rtl="0">
              <a:spcBef>
                <a:spcPts val="0"/>
              </a:spcBef>
              <a:spcAft>
                <a:spcPts val="0"/>
              </a:spcAft>
              <a:buClr>
                <a:schemeClr val="lt1"/>
              </a:buClr>
              <a:buSzPts val="1800"/>
              <a:buNone/>
              <a:defRPr sz="1800">
                <a:solidFill>
                  <a:schemeClr val="lt1"/>
                </a:solidFill>
              </a:defRPr>
            </a:lvl7pPr>
            <a:lvl8pPr lvl="7" rtl="0">
              <a:spcBef>
                <a:spcPts val="0"/>
              </a:spcBef>
              <a:spcAft>
                <a:spcPts val="0"/>
              </a:spcAft>
              <a:buClr>
                <a:schemeClr val="lt1"/>
              </a:buClr>
              <a:buSzPts val="1800"/>
              <a:buNone/>
              <a:defRPr sz="1800">
                <a:solidFill>
                  <a:schemeClr val="lt1"/>
                </a:solidFill>
              </a:defRPr>
            </a:lvl8pPr>
            <a:lvl9pPr lvl="8" rtl="0">
              <a:spcBef>
                <a:spcPts val="0"/>
              </a:spcBef>
              <a:spcAft>
                <a:spcPts val="0"/>
              </a:spcAft>
              <a:buClr>
                <a:schemeClr val="lt1"/>
              </a:buClr>
              <a:buSzPts val="1800"/>
              <a:buNone/>
              <a:defRPr sz="1800">
                <a:solidFill>
                  <a:schemeClr val="lt1"/>
                </a:solidFill>
              </a:defRPr>
            </a:lvl9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text 2">
  <p:cSld name="CUSTOM_37">
    <p:spTree>
      <p:nvGrpSpPr>
        <p:cNvPr id="1" name="Shape 902"/>
        <p:cNvGrpSpPr/>
        <p:nvPr/>
      </p:nvGrpSpPr>
      <p:grpSpPr>
        <a:xfrm>
          <a:off x="0" y="0"/>
          <a:ext cx="0" cy="0"/>
          <a:chOff x="0" y="0"/>
          <a:chExt cx="0" cy="0"/>
        </a:xfrm>
      </p:grpSpPr>
      <p:sp>
        <p:nvSpPr>
          <p:cNvPr id="903" name="Google Shape;903;p19"/>
          <p:cNvSpPr/>
          <p:nvPr/>
        </p:nvSpPr>
        <p:spPr>
          <a:xfrm>
            <a:off x="3336051" y="1672098"/>
            <a:ext cx="5856105" cy="3471433"/>
          </a:xfrm>
          <a:custGeom>
            <a:avLst/>
            <a:gdLst/>
            <a:ahLst/>
            <a:cxnLst/>
            <a:rect l="l" t="t" r="r" b="b"/>
            <a:pathLst>
              <a:path w="59075" h="35019" extrusionOk="0">
                <a:moveTo>
                  <a:pt x="1" y="0"/>
                </a:moveTo>
                <a:lnTo>
                  <a:pt x="6977" y="35018"/>
                </a:lnTo>
                <a:lnTo>
                  <a:pt x="59075" y="34935"/>
                </a:lnTo>
                <a:lnTo>
                  <a:pt x="59075" y="6589"/>
                </a:lnTo>
                <a:lnTo>
                  <a:pt x="1" y="0"/>
                </a:lnTo>
                <a:close/>
              </a:path>
            </a:pathLst>
          </a:custGeom>
          <a:solidFill>
            <a:srgbClr val="007DC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04" name="Google Shape;904;p19"/>
          <p:cNvGrpSpPr/>
          <p:nvPr/>
        </p:nvGrpSpPr>
        <p:grpSpPr>
          <a:xfrm>
            <a:off x="4572011" y="-80726"/>
            <a:ext cx="3055408" cy="3054765"/>
            <a:chOff x="1615500" y="3733150"/>
            <a:chExt cx="1306400" cy="1306125"/>
          </a:xfrm>
        </p:grpSpPr>
        <p:sp>
          <p:nvSpPr>
            <p:cNvPr id="905" name="Google Shape;905;p19"/>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6" name="Google Shape;906;p19"/>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7" name="Google Shape;907;p19"/>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8" name="Google Shape;908;p19"/>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9" name="Google Shape;909;p19"/>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0" name="Google Shape;910;p19"/>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1" name="Google Shape;911;p19"/>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2" name="Google Shape;912;p19"/>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3" name="Google Shape;913;p19"/>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4" name="Google Shape;914;p19"/>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5" name="Google Shape;915;p19"/>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6" name="Google Shape;916;p19"/>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7" name="Google Shape;917;p19"/>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8" name="Google Shape;918;p19"/>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19" name="Google Shape;919;p19"/>
          <p:cNvSpPr/>
          <p:nvPr/>
        </p:nvSpPr>
        <p:spPr>
          <a:xfrm>
            <a:off x="-2413276" y="-213172"/>
            <a:ext cx="3526634" cy="5293452"/>
          </a:xfrm>
          <a:custGeom>
            <a:avLst/>
            <a:gdLst/>
            <a:ahLst/>
            <a:cxnLst/>
            <a:rect l="l" t="t" r="r" b="b"/>
            <a:pathLst>
              <a:path w="35254" h="52916" extrusionOk="0">
                <a:moveTo>
                  <a:pt x="13689" y="1"/>
                </a:moveTo>
                <a:lnTo>
                  <a:pt x="0" y="13676"/>
                </a:lnTo>
                <a:lnTo>
                  <a:pt x="11724" y="52915"/>
                </a:lnTo>
                <a:lnTo>
                  <a:pt x="35253" y="30894"/>
                </a:lnTo>
                <a:lnTo>
                  <a:pt x="34520" y="984"/>
                </a:lnTo>
                <a:lnTo>
                  <a:pt x="13689" y="1"/>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20" name="Google Shape;920;p19"/>
          <p:cNvGrpSpPr/>
          <p:nvPr/>
        </p:nvGrpSpPr>
        <p:grpSpPr>
          <a:xfrm>
            <a:off x="-2348732" y="-80726"/>
            <a:ext cx="3055408" cy="3054765"/>
            <a:chOff x="1615500" y="3733150"/>
            <a:chExt cx="1306400" cy="1306125"/>
          </a:xfrm>
        </p:grpSpPr>
        <p:sp>
          <p:nvSpPr>
            <p:cNvPr id="921" name="Google Shape;921;p19"/>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2" name="Google Shape;922;p19"/>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3" name="Google Shape;923;p19"/>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4" name="Google Shape;924;p19"/>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5" name="Google Shape;925;p19"/>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6" name="Google Shape;926;p19"/>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7" name="Google Shape;927;p19"/>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8" name="Google Shape;928;p19"/>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9" name="Google Shape;929;p19"/>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0" name="Google Shape;930;p19"/>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1" name="Google Shape;931;p19"/>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2" name="Google Shape;932;p19"/>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3" name="Google Shape;933;p19"/>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4" name="Google Shape;934;p19"/>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35" name="Google Shape;935;p19"/>
          <p:cNvGrpSpPr/>
          <p:nvPr/>
        </p:nvGrpSpPr>
        <p:grpSpPr>
          <a:xfrm>
            <a:off x="6423903" y="4631689"/>
            <a:ext cx="893422" cy="893422"/>
            <a:chOff x="725201" y="445489"/>
            <a:chExt cx="1104900" cy="1104900"/>
          </a:xfrm>
        </p:grpSpPr>
        <p:sp>
          <p:nvSpPr>
            <p:cNvPr id="936" name="Google Shape;936;p19"/>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7" name="Google Shape;937;p19"/>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8" name="Google Shape;938;p19"/>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9" name="Google Shape;939;p19"/>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0" name="Google Shape;940;p19"/>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1" name="Google Shape;941;p19"/>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42" name="Google Shape;942;p19"/>
          <p:cNvSpPr/>
          <p:nvPr/>
        </p:nvSpPr>
        <p:spPr>
          <a:xfrm rot="1437850">
            <a:off x="8141499" y="454872"/>
            <a:ext cx="640778" cy="1101138"/>
          </a:xfrm>
          <a:custGeom>
            <a:avLst/>
            <a:gdLst/>
            <a:ahLst/>
            <a:cxnLst/>
            <a:rect l="l" t="t" r="r" b="b"/>
            <a:pathLst>
              <a:path w="14853" h="25524" extrusionOk="0">
                <a:moveTo>
                  <a:pt x="12914" y="0"/>
                </a:moveTo>
                <a:lnTo>
                  <a:pt x="4804" y="1218"/>
                </a:lnTo>
                <a:lnTo>
                  <a:pt x="1" y="16914"/>
                </a:lnTo>
                <a:lnTo>
                  <a:pt x="1" y="16914"/>
                </a:lnTo>
                <a:lnTo>
                  <a:pt x="8236" y="16859"/>
                </a:lnTo>
                <a:lnTo>
                  <a:pt x="4679" y="25523"/>
                </a:lnTo>
                <a:lnTo>
                  <a:pt x="14852" y="13108"/>
                </a:lnTo>
                <a:lnTo>
                  <a:pt x="6797" y="12610"/>
                </a:lnTo>
                <a:lnTo>
                  <a:pt x="12914"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43" name="Google Shape;943;p19"/>
          <p:cNvGrpSpPr/>
          <p:nvPr/>
        </p:nvGrpSpPr>
        <p:grpSpPr>
          <a:xfrm>
            <a:off x="8313126" y="2473875"/>
            <a:ext cx="1186442" cy="195750"/>
            <a:chOff x="-83999" y="4605750"/>
            <a:chExt cx="1186442" cy="195750"/>
          </a:xfrm>
        </p:grpSpPr>
        <p:sp>
          <p:nvSpPr>
            <p:cNvPr id="944" name="Google Shape;944;p19"/>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5" name="Google Shape;945;p19"/>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46" name="Google Shape;946;p19"/>
          <p:cNvGrpSpPr/>
          <p:nvPr/>
        </p:nvGrpSpPr>
        <p:grpSpPr>
          <a:xfrm>
            <a:off x="-217910" y="1672089"/>
            <a:ext cx="893422" cy="893422"/>
            <a:chOff x="725201" y="445489"/>
            <a:chExt cx="1104900" cy="1104900"/>
          </a:xfrm>
        </p:grpSpPr>
        <p:sp>
          <p:nvSpPr>
            <p:cNvPr id="947" name="Google Shape;947;p19"/>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8" name="Google Shape;948;p19"/>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9" name="Google Shape;949;p19"/>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0" name="Google Shape;950;p19"/>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1" name="Google Shape;951;p19"/>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2" name="Google Shape;952;p19"/>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53" name="Google Shape;953;p19"/>
          <p:cNvSpPr/>
          <p:nvPr/>
        </p:nvSpPr>
        <p:spPr>
          <a:xfrm rot="1847821">
            <a:off x="-205577" y="4115706"/>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4" name="Google Shape;954;p19"/>
          <p:cNvSpPr txBox="1">
            <a:spLocks noGrp="1"/>
          </p:cNvSpPr>
          <p:nvPr>
            <p:ph type="subTitle" idx="1"/>
          </p:nvPr>
        </p:nvSpPr>
        <p:spPr>
          <a:xfrm>
            <a:off x="873750" y="2787375"/>
            <a:ext cx="3407100" cy="1441500"/>
          </a:xfrm>
          <a:prstGeom prst="rect">
            <a:avLst/>
          </a:prstGeom>
          <a:noFill/>
          <a:ln>
            <a:noFill/>
          </a:ln>
        </p:spPr>
        <p:txBody>
          <a:bodyPr spcFirstLastPara="1" wrap="square" lIns="91425" tIns="91425" rIns="91425" bIns="91425" anchor="ctr" anchorCtr="0">
            <a:noAutofit/>
          </a:bodyPr>
          <a:lstStyle>
            <a:lvl1pPr lvl="0"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600"/>
              <a:buFont typeface="Montserrat Medium"/>
              <a:buNone/>
              <a:defRPr sz="1600">
                <a:solidFill>
                  <a:schemeClr val="dk1"/>
                </a:solidFill>
                <a:latin typeface="Montserrat Medium"/>
                <a:ea typeface="Montserrat Medium"/>
                <a:cs typeface="Montserrat Medium"/>
                <a:sym typeface="Montserrat Medium"/>
              </a:defRPr>
            </a:lvl9pPr>
          </a:lstStyle>
          <a:p>
            <a:endParaRPr/>
          </a:p>
        </p:txBody>
      </p:sp>
      <p:sp>
        <p:nvSpPr>
          <p:cNvPr id="955" name="Google Shape;955;p19"/>
          <p:cNvSpPr txBox="1">
            <a:spLocks noGrp="1"/>
          </p:cNvSpPr>
          <p:nvPr>
            <p:ph type="title"/>
          </p:nvPr>
        </p:nvSpPr>
        <p:spPr>
          <a:xfrm rot="-96656">
            <a:off x="730315" y="611024"/>
            <a:ext cx="4097820" cy="1764678"/>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rtl="0">
              <a:lnSpc>
                <a:spcPct val="85000"/>
              </a:lnSpc>
              <a:spcBef>
                <a:spcPts val="0"/>
              </a:spcBef>
              <a:spcAft>
                <a:spcPts val="0"/>
              </a:spcAft>
              <a:buClr>
                <a:schemeClr val="lt1"/>
              </a:buClr>
              <a:buSzPts val="3000"/>
              <a:buNone/>
              <a:defRPr sz="55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and two columns 1">
  <p:cSld name="CUSTOM_41">
    <p:spTree>
      <p:nvGrpSpPr>
        <p:cNvPr id="1" name="Shape 1120"/>
        <p:cNvGrpSpPr/>
        <p:nvPr/>
      </p:nvGrpSpPr>
      <p:grpSpPr>
        <a:xfrm>
          <a:off x="0" y="0"/>
          <a:ext cx="0" cy="0"/>
          <a:chOff x="0" y="0"/>
          <a:chExt cx="0" cy="0"/>
        </a:xfrm>
      </p:grpSpPr>
      <p:sp>
        <p:nvSpPr>
          <p:cNvPr id="1121" name="Google Shape;1121;p23"/>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22" name="Google Shape;1122;p23"/>
          <p:cNvGrpSpPr/>
          <p:nvPr/>
        </p:nvGrpSpPr>
        <p:grpSpPr>
          <a:xfrm>
            <a:off x="6325255" y="2230136"/>
            <a:ext cx="3055408" cy="3054765"/>
            <a:chOff x="1615500" y="3733150"/>
            <a:chExt cx="1306400" cy="1306125"/>
          </a:xfrm>
        </p:grpSpPr>
        <p:sp>
          <p:nvSpPr>
            <p:cNvPr id="1123" name="Google Shape;1123;p23"/>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4" name="Google Shape;1124;p23"/>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5" name="Google Shape;1125;p23"/>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6" name="Google Shape;1126;p23"/>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7" name="Google Shape;1127;p23"/>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8" name="Google Shape;1128;p23"/>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9" name="Google Shape;1129;p23"/>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0" name="Google Shape;1130;p23"/>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1" name="Google Shape;1131;p23"/>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2" name="Google Shape;1132;p23"/>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3" name="Google Shape;1133;p23"/>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4" name="Google Shape;1134;p23"/>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5" name="Google Shape;1135;p23"/>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6" name="Google Shape;1136;p23"/>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37" name="Google Shape;1137;p23"/>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38" name="Google Shape;1138;p23"/>
          <p:cNvGrpSpPr/>
          <p:nvPr/>
        </p:nvGrpSpPr>
        <p:grpSpPr>
          <a:xfrm>
            <a:off x="-349232" y="-71114"/>
            <a:ext cx="3055408" cy="3054765"/>
            <a:chOff x="1615500" y="3733150"/>
            <a:chExt cx="1306400" cy="1306125"/>
          </a:xfrm>
        </p:grpSpPr>
        <p:sp>
          <p:nvSpPr>
            <p:cNvPr id="1139" name="Google Shape;1139;p23"/>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0" name="Google Shape;1140;p23"/>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1" name="Google Shape;1141;p23"/>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2" name="Google Shape;1142;p23"/>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3" name="Google Shape;1143;p23"/>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4" name="Google Shape;1144;p23"/>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5" name="Google Shape;1145;p23"/>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6" name="Google Shape;1146;p23"/>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7" name="Google Shape;1147;p23"/>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8" name="Google Shape;1148;p23"/>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9" name="Google Shape;1149;p23"/>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0" name="Google Shape;1150;p23"/>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1" name="Google Shape;1151;p23"/>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2" name="Google Shape;1152;p23"/>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53" name="Google Shape;1153;p23"/>
          <p:cNvGrpSpPr/>
          <p:nvPr/>
        </p:nvGrpSpPr>
        <p:grpSpPr>
          <a:xfrm>
            <a:off x="-83999" y="4605750"/>
            <a:ext cx="1186442" cy="195750"/>
            <a:chOff x="-83999" y="4605750"/>
            <a:chExt cx="1186442" cy="195750"/>
          </a:xfrm>
        </p:grpSpPr>
        <p:sp>
          <p:nvSpPr>
            <p:cNvPr id="1154" name="Google Shape;1154;p23"/>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5" name="Google Shape;1155;p23"/>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56" name="Google Shape;1156;p23"/>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7" name="Google Shape;1157;p23"/>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58" name="Google Shape;1158;p23"/>
          <p:cNvGrpSpPr/>
          <p:nvPr/>
        </p:nvGrpSpPr>
        <p:grpSpPr>
          <a:xfrm>
            <a:off x="507903" y="445489"/>
            <a:ext cx="893422" cy="893422"/>
            <a:chOff x="725201" y="445489"/>
            <a:chExt cx="1104900" cy="1104900"/>
          </a:xfrm>
        </p:grpSpPr>
        <p:sp>
          <p:nvSpPr>
            <p:cNvPr id="1159" name="Google Shape;1159;p23"/>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0" name="Google Shape;1160;p23"/>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1" name="Google Shape;1161;p23"/>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2" name="Google Shape;1162;p23"/>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3" name="Google Shape;1163;p23"/>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4" name="Google Shape;1164;p23"/>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65" name="Google Shape;1165;p23"/>
          <p:cNvGrpSpPr/>
          <p:nvPr/>
        </p:nvGrpSpPr>
        <p:grpSpPr>
          <a:xfrm>
            <a:off x="7406253" y="4391489"/>
            <a:ext cx="893422" cy="893422"/>
            <a:chOff x="725201" y="445489"/>
            <a:chExt cx="1104900" cy="1104900"/>
          </a:xfrm>
        </p:grpSpPr>
        <p:sp>
          <p:nvSpPr>
            <p:cNvPr id="1166" name="Google Shape;1166;p23"/>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7" name="Google Shape;1167;p23"/>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8" name="Google Shape;1168;p23"/>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9" name="Google Shape;1169;p23"/>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0" name="Google Shape;1170;p23"/>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1" name="Google Shape;1171;p23"/>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72" name="Google Shape;1172;p23"/>
          <p:cNvSpPr/>
          <p:nvPr/>
        </p:nvSpPr>
        <p:spPr>
          <a:xfrm>
            <a:off x="6651844" y="160188"/>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3" name="Google Shape;1173;p23"/>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4" name="Google Shape;1174;p23"/>
          <p:cNvSpPr txBox="1">
            <a:spLocks noGrp="1"/>
          </p:cNvSpPr>
          <p:nvPr>
            <p:ph type="title"/>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
        <p:nvSpPr>
          <p:cNvPr id="1175" name="Google Shape;1175;p23"/>
          <p:cNvSpPr txBox="1">
            <a:spLocks noGrp="1"/>
          </p:cNvSpPr>
          <p:nvPr>
            <p:ph type="subTitle" idx="1"/>
          </p:nvPr>
        </p:nvSpPr>
        <p:spPr>
          <a:xfrm>
            <a:off x="1375700" y="2096588"/>
            <a:ext cx="2673600" cy="13389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176" name="Google Shape;1176;p23"/>
          <p:cNvSpPr txBox="1">
            <a:spLocks noGrp="1"/>
          </p:cNvSpPr>
          <p:nvPr>
            <p:ph type="title" idx="2"/>
          </p:nvPr>
        </p:nvSpPr>
        <p:spPr>
          <a:xfrm>
            <a:off x="1375688" y="1596513"/>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177" name="Google Shape;1177;p23"/>
          <p:cNvSpPr txBox="1">
            <a:spLocks noGrp="1"/>
          </p:cNvSpPr>
          <p:nvPr>
            <p:ph type="subTitle" idx="3"/>
          </p:nvPr>
        </p:nvSpPr>
        <p:spPr>
          <a:xfrm>
            <a:off x="5073225" y="3163838"/>
            <a:ext cx="2673600" cy="13389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178" name="Google Shape;1178;p23"/>
          <p:cNvSpPr txBox="1">
            <a:spLocks noGrp="1"/>
          </p:cNvSpPr>
          <p:nvPr>
            <p:ph type="title" idx="4"/>
          </p:nvPr>
        </p:nvSpPr>
        <p:spPr>
          <a:xfrm>
            <a:off x="5073213" y="2663763"/>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and three columns">
  <p:cSld name="CUSTOM_43">
    <p:spTree>
      <p:nvGrpSpPr>
        <p:cNvPr id="1" name="Shape 1237"/>
        <p:cNvGrpSpPr/>
        <p:nvPr/>
      </p:nvGrpSpPr>
      <p:grpSpPr>
        <a:xfrm>
          <a:off x="0" y="0"/>
          <a:ext cx="0" cy="0"/>
          <a:chOff x="0" y="0"/>
          <a:chExt cx="0" cy="0"/>
        </a:xfrm>
      </p:grpSpPr>
      <p:sp>
        <p:nvSpPr>
          <p:cNvPr id="1238" name="Google Shape;1238;p25"/>
          <p:cNvSpPr/>
          <p:nvPr/>
        </p:nvSpPr>
        <p:spPr>
          <a:xfrm>
            <a:off x="-2413276" y="-213172"/>
            <a:ext cx="3526634" cy="5293452"/>
          </a:xfrm>
          <a:custGeom>
            <a:avLst/>
            <a:gdLst/>
            <a:ahLst/>
            <a:cxnLst/>
            <a:rect l="l" t="t" r="r" b="b"/>
            <a:pathLst>
              <a:path w="35254" h="52916" extrusionOk="0">
                <a:moveTo>
                  <a:pt x="13689" y="1"/>
                </a:moveTo>
                <a:lnTo>
                  <a:pt x="0" y="13676"/>
                </a:lnTo>
                <a:lnTo>
                  <a:pt x="11724" y="52915"/>
                </a:lnTo>
                <a:lnTo>
                  <a:pt x="35253" y="30894"/>
                </a:lnTo>
                <a:lnTo>
                  <a:pt x="34520" y="984"/>
                </a:lnTo>
                <a:lnTo>
                  <a:pt x="13689" y="1"/>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39" name="Google Shape;1239;p25"/>
          <p:cNvSpPr/>
          <p:nvPr/>
        </p:nvSpPr>
        <p:spPr>
          <a:xfrm>
            <a:off x="3336051" y="1672098"/>
            <a:ext cx="5856105" cy="3471433"/>
          </a:xfrm>
          <a:custGeom>
            <a:avLst/>
            <a:gdLst/>
            <a:ahLst/>
            <a:cxnLst/>
            <a:rect l="l" t="t" r="r" b="b"/>
            <a:pathLst>
              <a:path w="59075" h="35019" extrusionOk="0">
                <a:moveTo>
                  <a:pt x="1" y="0"/>
                </a:moveTo>
                <a:lnTo>
                  <a:pt x="6977" y="35018"/>
                </a:lnTo>
                <a:lnTo>
                  <a:pt x="59075" y="34935"/>
                </a:lnTo>
                <a:lnTo>
                  <a:pt x="59075" y="6589"/>
                </a:lnTo>
                <a:lnTo>
                  <a:pt x="1" y="0"/>
                </a:lnTo>
                <a:close/>
              </a:path>
            </a:pathLst>
          </a:custGeom>
          <a:solidFill>
            <a:srgbClr val="007DC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40" name="Google Shape;1240;p25"/>
          <p:cNvGrpSpPr/>
          <p:nvPr/>
        </p:nvGrpSpPr>
        <p:grpSpPr>
          <a:xfrm>
            <a:off x="6423903" y="4631689"/>
            <a:ext cx="893422" cy="893422"/>
            <a:chOff x="725201" y="445489"/>
            <a:chExt cx="1104900" cy="1104900"/>
          </a:xfrm>
        </p:grpSpPr>
        <p:sp>
          <p:nvSpPr>
            <p:cNvPr id="1241" name="Google Shape;1241;p2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2" name="Google Shape;1242;p2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3" name="Google Shape;1243;p2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4" name="Google Shape;1244;p2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5" name="Google Shape;1245;p2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6" name="Google Shape;1246;p2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47" name="Google Shape;1247;p25"/>
          <p:cNvSpPr/>
          <p:nvPr/>
        </p:nvSpPr>
        <p:spPr>
          <a:xfrm rot="1437850">
            <a:off x="8141499" y="454872"/>
            <a:ext cx="640778" cy="1101138"/>
          </a:xfrm>
          <a:custGeom>
            <a:avLst/>
            <a:gdLst/>
            <a:ahLst/>
            <a:cxnLst/>
            <a:rect l="l" t="t" r="r" b="b"/>
            <a:pathLst>
              <a:path w="14853" h="25524" extrusionOk="0">
                <a:moveTo>
                  <a:pt x="12914" y="0"/>
                </a:moveTo>
                <a:lnTo>
                  <a:pt x="4804" y="1218"/>
                </a:lnTo>
                <a:lnTo>
                  <a:pt x="1" y="16914"/>
                </a:lnTo>
                <a:lnTo>
                  <a:pt x="1" y="16914"/>
                </a:lnTo>
                <a:lnTo>
                  <a:pt x="8236" y="16859"/>
                </a:lnTo>
                <a:lnTo>
                  <a:pt x="4679" y="25523"/>
                </a:lnTo>
                <a:lnTo>
                  <a:pt x="14852" y="13108"/>
                </a:lnTo>
                <a:lnTo>
                  <a:pt x="6797" y="12610"/>
                </a:lnTo>
                <a:lnTo>
                  <a:pt x="12914"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48" name="Google Shape;1248;p25"/>
          <p:cNvGrpSpPr/>
          <p:nvPr/>
        </p:nvGrpSpPr>
        <p:grpSpPr>
          <a:xfrm>
            <a:off x="8313126" y="2473875"/>
            <a:ext cx="1186442" cy="195750"/>
            <a:chOff x="-83999" y="4605750"/>
            <a:chExt cx="1186442" cy="195750"/>
          </a:xfrm>
        </p:grpSpPr>
        <p:sp>
          <p:nvSpPr>
            <p:cNvPr id="1249" name="Google Shape;1249;p2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0" name="Google Shape;1250;p2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51" name="Google Shape;1251;p25"/>
          <p:cNvSpPr/>
          <p:nvPr/>
        </p:nvSpPr>
        <p:spPr>
          <a:xfrm rot="1847821">
            <a:off x="-205577" y="4115706"/>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52" name="Google Shape;1252;p25"/>
          <p:cNvGrpSpPr/>
          <p:nvPr/>
        </p:nvGrpSpPr>
        <p:grpSpPr>
          <a:xfrm>
            <a:off x="4572011" y="-80726"/>
            <a:ext cx="3055408" cy="3054765"/>
            <a:chOff x="1615500" y="3733150"/>
            <a:chExt cx="1306400" cy="1306125"/>
          </a:xfrm>
        </p:grpSpPr>
        <p:sp>
          <p:nvSpPr>
            <p:cNvPr id="1253" name="Google Shape;1253;p2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4" name="Google Shape;1254;p2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5" name="Google Shape;1255;p2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6" name="Google Shape;1256;p2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7" name="Google Shape;1257;p2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8" name="Google Shape;1258;p2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9" name="Google Shape;1259;p2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0" name="Google Shape;1260;p2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1" name="Google Shape;1261;p2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2" name="Google Shape;1262;p2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3" name="Google Shape;1263;p2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4" name="Google Shape;1264;p2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5" name="Google Shape;1265;p2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6" name="Google Shape;1266;p2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67" name="Google Shape;1267;p25"/>
          <p:cNvGrpSpPr/>
          <p:nvPr/>
        </p:nvGrpSpPr>
        <p:grpSpPr>
          <a:xfrm>
            <a:off x="-2348732" y="-80726"/>
            <a:ext cx="3055408" cy="3054765"/>
            <a:chOff x="1615500" y="3733150"/>
            <a:chExt cx="1306400" cy="1306125"/>
          </a:xfrm>
        </p:grpSpPr>
        <p:sp>
          <p:nvSpPr>
            <p:cNvPr id="1268" name="Google Shape;1268;p2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9" name="Google Shape;1269;p2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0" name="Google Shape;1270;p2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1" name="Google Shape;1271;p2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2" name="Google Shape;1272;p2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3" name="Google Shape;1273;p2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4" name="Google Shape;1274;p2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5" name="Google Shape;1275;p2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6" name="Google Shape;1276;p2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7" name="Google Shape;1277;p2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8" name="Google Shape;1278;p2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9" name="Google Shape;1279;p2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0" name="Google Shape;1280;p2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1" name="Google Shape;1281;p2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82" name="Google Shape;1282;p25"/>
          <p:cNvSpPr txBox="1">
            <a:spLocks noGrp="1"/>
          </p:cNvSpPr>
          <p:nvPr>
            <p:ph type="title"/>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grpSp>
        <p:nvGrpSpPr>
          <p:cNvPr id="1283" name="Google Shape;1283;p25"/>
          <p:cNvGrpSpPr/>
          <p:nvPr/>
        </p:nvGrpSpPr>
        <p:grpSpPr>
          <a:xfrm>
            <a:off x="-217910" y="1672089"/>
            <a:ext cx="893422" cy="893422"/>
            <a:chOff x="725201" y="445489"/>
            <a:chExt cx="1104900" cy="1104900"/>
          </a:xfrm>
        </p:grpSpPr>
        <p:sp>
          <p:nvSpPr>
            <p:cNvPr id="1284" name="Google Shape;1284;p2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5" name="Google Shape;1285;p2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6" name="Google Shape;1286;p2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7" name="Google Shape;1287;p2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8" name="Google Shape;1288;p2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9" name="Google Shape;1289;p2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90" name="Google Shape;1290;p25"/>
          <p:cNvSpPr txBox="1">
            <a:spLocks noGrp="1"/>
          </p:cNvSpPr>
          <p:nvPr>
            <p:ph type="subTitle" idx="1"/>
          </p:nvPr>
        </p:nvSpPr>
        <p:spPr>
          <a:xfrm>
            <a:off x="2820500" y="1734051"/>
            <a:ext cx="3503100" cy="63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291" name="Google Shape;1291;p25"/>
          <p:cNvSpPr txBox="1">
            <a:spLocks noGrp="1"/>
          </p:cNvSpPr>
          <p:nvPr>
            <p:ph type="title" idx="2"/>
          </p:nvPr>
        </p:nvSpPr>
        <p:spPr>
          <a:xfrm>
            <a:off x="3235188" y="1233964"/>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292" name="Google Shape;1292;p25"/>
          <p:cNvSpPr txBox="1">
            <a:spLocks noGrp="1"/>
          </p:cNvSpPr>
          <p:nvPr>
            <p:ph type="subTitle" idx="3"/>
          </p:nvPr>
        </p:nvSpPr>
        <p:spPr>
          <a:xfrm>
            <a:off x="2820500" y="2865626"/>
            <a:ext cx="3503100" cy="63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293" name="Google Shape;1293;p25"/>
          <p:cNvSpPr txBox="1">
            <a:spLocks noGrp="1"/>
          </p:cNvSpPr>
          <p:nvPr>
            <p:ph type="title" idx="4"/>
          </p:nvPr>
        </p:nvSpPr>
        <p:spPr>
          <a:xfrm>
            <a:off x="3235188" y="2365539"/>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294" name="Google Shape;1294;p25"/>
          <p:cNvSpPr txBox="1">
            <a:spLocks noGrp="1"/>
          </p:cNvSpPr>
          <p:nvPr>
            <p:ph type="subTitle" idx="5"/>
          </p:nvPr>
        </p:nvSpPr>
        <p:spPr>
          <a:xfrm>
            <a:off x="2820500" y="3997201"/>
            <a:ext cx="3503100" cy="6315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295" name="Google Shape;1295;p25"/>
          <p:cNvSpPr txBox="1">
            <a:spLocks noGrp="1"/>
          </p:cNvSpPr>
          <p:nvPr>
            <p:ph type="title" idx="6"/>
          </p:nvPr>
        </p:nvSpPr>
        <p:spPr>
          <a:xfrm>
            <a:off x="3235188" y="3497114"/>
            <a:ext cx="2673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Title and four columns">
  <p:cSld name="CUSTOM_47">
    <p:spTree>
      <p:nvGrpSpPr>
        <p:cNvPr id="1" name="Shape 1473"/>
        <p:cNvGrpSpPr/>
        <p:nvPr/>
      </p:nvGrpSpPr>
      <p:grpSpPr>
        <a:xfrm>
          <a:off x="0" y="0"/>
          <a:ext cx="0" cy="0"/>
          <a:chOff x="0" y="0"/>
          <a:chExt cx="0" cy="0"/>
        </a:xfrm>
      </p:grpSpPr>
      <p:sp>
        <p:nvSpPr>
          <p:cNvPr id="1474" name="Google Shape;1474;p29"/>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75" name="Google Shape;1475;p29"/>
          <p:cNvGrpSpPr/>
          <p:nvPr/>
        </p:nvGrpSpPr>
        <p:grpSpPr>
          <a:xfrm>
            <a:off x="6325255" y="2230136"/>
            <a:ext cx="3055408" cy="3054765"/>
            <a:chOff x="1615500" y="3733150"/>
            <a:chExt cx="1306400" cy="1306125"/>
          </a:xfrm>
        </p:grpSpPr>
        <p:sp>
          <p:nvSpPr>
            <p:cNvPr id="1476" name="Google Shape;1476;p29"/>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7" name="Google Shape;1477;p29"/>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8" name="Google Shape;1478;p29"/>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9" name="Google Shape;1479;p29"/>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0" name="Google Shape;1480;p29"/>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1" name="Google Shape;1481;p29"/>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2" name="Google Shape;1482;p29"/>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3" name="Google Shape;1483;p29"/>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4" name="Google Shape;1484;p29"/>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5" name="Google Shape;1485;p29"/>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6" name="Google Shape;1486;p29"/>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7" name="Google Shape;1487;p29"/>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8" name="Google Shape;1488;p29"/>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489;p29"/>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90" name="Google Shape;1490;p29"/>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91" name="Google Shape;1491;p29"/>
          <p:cNvGrpSpPr/>
          <p:nvPr/>
        </p:nvGrpSpPr>
        <p:grpSpPr>
          <a:xfrm>
            <a:off x="-349232" y="-71114"/>
            <a:ext cx="3055408" cy="3054765"/>
            <a:chOff x="1615500" y="3733150"/>
            <a:chExt cx="1306400" cy="1306125"/>
          </a:xfrm>
        </p:grpSpPr>
        <p:sp>
          <p:nvSpPr>
            <p:cNvPr id="1492" name="Google Shape;1492;p29"/>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3" name="Google Shape;1493;p29"/>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4" name="Google Shape;1494;p29"/>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5" name="Google Shape;1495;p29"/>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6" name="Google Shape;1496;p29"/>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7" name="Google Shape;1497;p29"/>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8" name="Google Shape;1498;p29"/>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9" name="Google Shape;1499;p29"/>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0" name="Google Shape;1500;p29"/>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1" name="Google Shape;1501;p29"/>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2" name="Google Shape;1502;p29"/>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3" name="Google Shape;1503;p29"/>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4" name="Google Shape;1504;p29"/>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5" name="Google Shape;1505;p29"/>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06" name="Google Shape;1506;p29"/>
          <p:cNvGrpSpPr/>
          <p:nvPr/>
        </p:nvGrpSpPr>
        <p:grpSpPr>
          <a:xfrm>
            <a:off x="-83999" y="4605750"/>
            <a:ext cx="1186442" cy="195750"/>
            <a:chOff x="-83999" y="4605750"/>
            <a:chExt cx="1186442" cy="195750"/>
          </a:xfrm>
        </p:grpSpPr>
        <p:sp>
          <p:nvSpPr>
            <p:cNvPr id="1507" name="Google Shape;1507;p29"/>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8" name="Google Shape;1508;p29"/>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09" name="Google Shape;1509;p29"/>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0" name="Google Shape;1510;p29"/>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11" name="Google Shape;1511;p29"/>
          <p:cNvGrpSpPr/>
          <p:nvPr/>
        </p:nvGrpSpPr>
        <p:grpSpPr>
          <a:xfrm>
            <a:off x="507903" y="445489"/>
            <a:ext cx="893422" cy="893422"/>
            <a:chOff x="725201" y="445489"/>
            <a:chExt cx="1104900" cy="1104900"/>
          </a:xfrm>
        </p:grpSpPr>
        <p:sp>
          <p:nvSpPr>
            <p:cNvPr id="1512" name="Google Shape;1512;p29"/>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3" name="Google Shape;1513;p29"/>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29"/>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29"/>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6" name="Google Shape;1516;p29"/>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7" name="Google Shape;1517;p29"/>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18" name="Google Shape;1518;p29"/>
          <p:cNvGrpSpPr/>
          <p:nvPr/>
        </p:nvGrpSpPr>
        <p:grpSpPr>
          <a:xfrm>
            <a:off x="7406253" y="4391489"/>
            <a:ext cx="893422" cy="893422"/>
            <a:chOff x="725201" y="445489"/>
            <a:chExt cx="1104900" cy="1104900"/>
          </a:xfrm>
        </p:grpSpPr>
        <p:sp>
          <p:nvSpPr>
            <p:cNvPr id="1519" name="Google Shape;1519;p29"/>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0" name="Google Shape;1520;p29"/>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1" name="Google Shape;1521;p29"/>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2" name="Google Shape;1522;p29"/>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3" name="Google Shape;1523;p29"/>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4" name="Google Shape;1524;p29"/>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25" name="Google Shape;1525;p29"/>
          <p:cNvSpPr/>
          <p:nvPr/>
        </p:nvSpPr>
        <p:spPr>
          <a:xfrm>
            <a:off x="6651844" y="160188"/>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6" name="Google Shape;1526;p29"/>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7" name="Google Shape;1527;p29"/>
          <p:cNvSpPr txBox="1">
            <a:spLocks noGrp="1"/>
          </p:cNvSpPr>
          <p:nvPr>
            <p:ph type="subTitle" idx="1"/>
          </p:nvPr>
        </p:nvSpPr>
        <p:spPr>
          <a:xfrm>
            <a:off x="1612986" y="1971226"/>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28" name="Google Shape;1528;p29"/>
          <p:cNvSpPr txBox="1">
            <a:spLocks noGrp="1"/>
          </p:cNvSpPr>
          <p:nvPr>
            <p:ph type="title"/>
          </p:nvPr>
        </p:nvSpPr>
        <p:spPr>
          <a:xfrm>
            <a:off x="1612963" y="1471150"/>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29" name="Google Shape;1529;p29"/>
          <p:cNvSpPr txBox="1">
            <a:spLocks noGrp="1"/>
          </p:cNvSpPr>
          <p:nvPr>
            <p:ph type="subTitle" idx="2"/>
          </p:nvPr>
        </p:nvSpPr>
        <p:spPr>
          <a:xfrm>
            <a:off x="4968449" y="1971226"/>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30" name="Google Shape;1530;p29"/>
          <p:cNvSpPr txBox="1">
            <a:spLocks noGrp="1"/>
          </p:cNvSpPr>
          <p:nvPr>
            <p:ph type="title" idx="3"/>
          </p:nvPr>
        </p:nvSpPr>
        <p:spPr>
          <a:xfrm>
            <a:off x="4968425" y="1471150"/>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31" name="Google Shape;1531;p29"/>
          <p:cNvSpPr txBox="1">
            <a:spLocks noGrp="1"/>
          </p:cNvSpPr>
          <p:nvPr>
            <p:ph type="title" idx="4"/>
          </p:nvPr>
        </p:nvSpPr>
        <p:spPr>
          <a:xfrm rot="-96781">
            <a:off x="682511" y="353880"/>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
        <p:nvSpPr>
          <p:cNvPr id="1532" name="Google Shape;1532;p29"/>
          <p:cNvSpPr txBox="1">
            <a:spLocks noGrp="1"/>
          </p:cNvSpPr>
          <p:nvPr>
            <p:ph type="subTitle" idx="5"/>
          </p:nvPr>
        </p:nvSpPr>
        <p:spPr>
          <a:xfrm>
            <a:off x="1612974" y="3758101"/>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33" name="Google Shape;1533;p29"/>
          <p:cNvSpPr txBox="1">
            <a:spLocks noGrp="1"/>
          </p:cNvSpPr>
          <p:nvPr>
            <p:ph type="title" idx="6"/>
          </p:nvPr>
        </p:nvSpPr>
        <p:spPr>
          <a:xfrm>
            <a:off x="1612950" y="3258025"/>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34" name="Google Shape;1534;p29"/>
          <p:cNvSpPr txBox="1">
            <a:spLocks noGrp="1"/>
          </p:cNvSpPr>
          <p:nvPr>
            <p:ph type="subTitle" idx="7"/>
          </p:nvPr>
        </p:nvSpPr>
        <p:spPr>
          <a:xfrm>
            <a:off x="4968449" y="3758101"/>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35" name="Google Shape;1535;p29"/>
          <p:cNvSpPr txBox="1">
            <a:spLocks noGrp="1"/>
          </p:cNvSpPr>
          <p:nvPr>
            <p:ph type="title" idx="8"/>
          </p:nvPr>
        </p:nvSpPr>
        <p:spPr>
          <a:xfrm>
            <a:off x="4968425" y="3258025"/>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Title and four columns 1">
  <p:cSld name="CUSTOM_48">
    <p:spTree>
      <p:nvGrpSpPr>
        <p:cNvPr id="1" name="Shape 1536"/>
        <p:cNvGrpSpPr/>
        <p:nvPr/>
      </p:nvGrpSpPr>
      <p:grpSpPr>
        <a:xfrm>
          <a:off x="0" y="0"/>
          <a:ext cx="0" cy="0"/>
          <a:chOff x="0" y="0"/>
          <a:chExt cx="0" cy="0"/>
        </a:xfrm>
      </p:grpSpPr>
      <p:sp>
        <p:nvSpPr>
          <p:cNvPr id="1537" name="Google Shape;1537;p30"/>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38" name="Google Shape;1538;p30"/>
          <p:cNvGrpSpPr/>
          <p:nvPr/>
        </p:nvGrpSpPr>
        <p:grpSpPr>
          <a:xfrm>
            <a:off x="6325255" y="2230136"/>
            <a:ext cx="3055408" cy="3054765"/>
            <a:chOff x="1615500" y="3733150"/>
            <a:chExt cx="1306400" cy="1306125"/>
          </a:xfrm>
        </p:grpSpPr>
        <p:sp>
          <p:nvSpPr>
            <p:cNvPr id="1539" name="Google Shape;1539;p30"/>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0" name="Google Shape;1540;p30"/>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1" name="Google Shape;1541;p30"/>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2" name="Google Shape;1542;p30"/>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3" name="Google Shape;1543;p30"/>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4" name="Google Shape;1544;p30"/>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5" name="Google Shape;1545;p30"/>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6" name="Google Shape;1546;p30"/>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7" name="Google Shape;1547;p30"/>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8" name="Google Shape;1548;p30"/>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9" name="Google Shape;1549;p30"/>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0" name="Google Shape;1550;p30"/>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1" name="Google Shape;1551;p30"/>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2" name="Google Shape;1552;p30"/>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53" name="Google Shape;1553;p30"/>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54" name="Google Shape;1554;p30"/>
          <p:cNvGrpSpPr/>
          <p:nvPr/>
        </p:nvGrpSpPr>
        <p:grpSpPr>
          <a:xfrm>
            <a:off x="-349232" y="-71114"/>
            <a:ext cx="3055408" cy="3054765"/>
            <a:chOff x="1615500" y="3733150"/>
            <a:chExt cx="1306400" cy="1306125"/>
          </a:xfrm>
        </p:grpSpPr>
        <p:sp>
          <p:nvSpPr>
            <p:cNvPr id="1555" name="Google Shape;1555;p30"/>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6" name="Google Shape;1556;p30"/>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7" name="Google Shape;1557;p30"/>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8" name="Google Shape;1558;p30"/>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9" name="Google Shape;1559;p30"/>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0" name="Google Shape;1560;p30"/>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1" name="Google Shape;1561;p30"/>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2" name="Google Shape;1562;p30"/>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3" name="Google Shape;1563;p30"/>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4" name="Google Shape;1564;p30"/>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5" name="Google Shape;1565;p30"/>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6" name="Google Shape;1566;p30"/>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7" name="Google Shape;1567;p30"/>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8" name="Google Shape;1568;p30"/>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69" name="Google Shape;1569;p30"/>
          <p:cNvGrpSpPr/>
          <p:nvPr/>
        </p:nvGrpSpPr>
        <p:grpSpPr>
          <a:xfrm>
            <a:off x="-83999" y="4605750"/>
            <a:ext cx="1186442" cy="195750"/>
            <a:chOff x="-83999" y="4605750"/>
            <a:chExt cx="1186442" cy="195750"/>
          </a:xfrm>
        </p:grpSpPr>
        <p:sp>
          <p:nvSpPr>
            <p:cNvPr id="1570" name="Google Shape;1570;p30"/>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1" name="Google Shape;1571;p30"/>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72" name="Google Shape;1572;p30"/>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3" name="Google Shape;1573;p30"/>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74" name="Google Shape;1574;p30"/>
          <p:cNvGrpSpPr/>
          <p:nvPr/>
        </p:nvGrpSpPr>
        <p:grpSpPr>
          <a:xfrm>
            <a:off x="507903" y="445489"/>
            <a:ext cx="893422" cy="893422"/>
            <a:chOff x="725201" y="445489"/>
            <a:chExt cx="1104900" cy="1104900"/>
          </a:xfrm>
        </p:grpSpPr>
        <p:sp>
          <p:nvSpPr>
            <p:cNvPr id="1575" name="Google Shape;1575;p30"/>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6" name="Google Shape;1576;p30"/>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7" name="Google Shape;1577;p30"/>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8" name="Google Shape;1578;p30"/>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9" name="Google Shape;1579;p30"/>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0" name="Google Shape;1580;p30"/>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81" name="Google Shape;1581;p30"/>
          <p:cNvGrpSpPr/>
          <p:nvPr/>
        </p:nvGrpSpPr>
        <p:grpSpPr>
          <a:xfrm>
            <a:off x="7406253" y="4391489"/>
            <a:ext cx="893422" cy="893422"/>
            <a:chOff x="725201" y="445489"/>
            <a:chExt cx="1104900" cy="1104900"/>
          </a:xfrm>
        </p:grpSpPr>
        <p:sp>
          <p:nvSpPr>
            <p:cNvPr id="1582" name="Google Shape;1582;p30"/>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3" name="Google Shape;1583;p30"/>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4" name="Google Shape;1584;p30"/>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5" name="Google Shape;1585;p30"/>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6" name="Google Shape;1586;p30"/>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7" name="Google Shape;1587;p30"/>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88" name="Google Shape;1588;p30"/>
          <p:cNvSpPr/>
          <p:nvPr/>
        </p:nvSpPr>
        <p:spPr>
          <a:xfrm>
            <a:off x="6651844" y="160188"/>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9" name="Google Shape;1589;p30"/>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0" name="Google Shape;1590;p30"/>
          <p:cNvSpPr txBox="1">
            <a:spLocks noGrp="1"/>
          </p:cNvSpPr>
          <p:nvPr>
            <p:ph type="title"/>
          </p:nvPr>
        </p:nvSpPr>
        <p:spPr>
          <a:xfrm rot="-96781">
            <a:off x="682511" y="456994"/>
            <a:ext cx="7769479" cy="616137"/>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spcBef>
                <a:spcPts val="0"/>
              </a:spcBef>
              <a:spcAft>
                <a:spcPts val="0"/>
              </a:spcAft>
              <a:buClr>
                <a:schemeClr val="lt1"/>
              </a:buClr>
              <a:buSzPts val="3000"/>
              <a:buNone/>
              <a:defRPr sz="3200">
                <a:solidFill>
                  <a:schemeClr val="lt1"/>
                </a:solidFill>
              </a:defRPr>
            </a:lvl1pPr>
            <a:lvl2pPr lvl="1" rtl="0">
              <a:spcBef>
                <a:spcPts val="0"/>
              </a:spcBef>
              <a:spcAft>
                <a:spcPts val="0"/>
              </a:spcAft>
              <a:buClr>
                <a:schemeClr val="lt1"/>
              </a:buClr>
              <a:buSzPts val="3000"/>
              <a:buNone/>
              <a:defRPr>
                <a:solidFill>
                  <a:schemeClr val="lt1"/>
                </a:solidFill>
              </a:defRPr>
            </a:lvl2pPr>
            <a:lvl3pPr lvl="2" rtl="0">
              <a:spcBef>
                <a:spcPts val="0"/>
              </a:spcBef>
              <a:spcAft>
                <a:spcPts val="0"/>
              </a:spcAft>
              <a:buClr>
                <a:schemeClr val="lt1"/>
              </a:buClr>
              <a:buSzPts val="3000"/>
              <a:buNone/>
              <a:defRPr>
                <a:solidFill>
                  <a:schemeClr val="lt1"/>
                </a:solidFill>
              </a:defRPr>
            </a:lvl3pPr>
            <a:lvl4pPr lvl="3" rtl="0">
              <a:spcBef>
                <a:spcPts val="0"/>
              </a:spcBef>
              <a:spcAft>
                <a:spcPts val="0"/>
              </a:spcAft>
              <a:buClr>
                <a:schemeClr val="lt1"/>
              </a:buClr>
              <a:buSzPts val="3000"/>
              <a:buNone/>
              <a:defRPr>
                <a:solidFill>
                  <a:schemeClr val="lt1"/>
                </a:solidFill>
              </a:defRPr>
            </a:lvl4pPr>
            <a:lvl5pPr lvl="4" rtl="0">
              <a:spcBef>
                <a:spcPts val="0"/>
              </a:spcBef>
              <a:spcAft>
                <a:spcPts val="0"/>
              </a:spcAft>
              <a:buClr>
                <a:schemeClr val="lt1"/>
              </a:buClr>
              <a:buSzPts val="3000"/>
              <a:buNone/>
              <a:defRPr>
                <a:solidFill>
                  <a:schemeClr val="lt1"/>
                </a:solidFill>
              </a:defRPr>
            </a:lvl5pPr>
            <a:lvl6pPr lvl="5" rtl="0">
              <a:spcBef>
                <a:spcPts val="0"/>
              </a:spcBef>
              <a:spcAft>
                <a:spcPts val="0"/>
              </a:spcAft>
              <a:buClr>
                <a:schemeClr val="lt1"/>
              </a:buClr>
              <a:buSzPts val="3000"/>
              <a:buNone/>
              <a:defRPr>
                <a:solidFill>
                  <a:schemeClr val="lt1"/>
                </a:solidFill>
              </a:defRPr>
            </a:lvl6pPr>
            <a:lvl7pPr lvl="6" rtl="0">
              <a:spcBef>
                <a:spcPts val="0"/>
              </a:spcBef>
              <a:spcAft>
                <a:spcPts val="0"/>
              </a:spcAft>
              <a:buClr>
                <a:schemeClr val="lt1"/>
              </a:buClr>
              <a:buSzPts val="3000"/>
              <a:buNone/>
              <a:defRPr>
                <a:solidFill>
                  <a:schemeClr val="lt1"/>
                </a:solidFill>
              </a:defRPr>
            </a:lvl7pPr>
            <a:lvl8pPr lvl="7" rtl="0">
              <a:spcBef>
                <a:spcPts val="0"/>
              </a:spcBef>
              <a:spcAft>
                <a:spcPts val="0"/>
              </a:spcAft>
              <a:buClr>
                <a:schemeClr val="lt1"/>
              </a:buClr>
              <a:buSzPts val="3000"/>
              <a:buNone/>
              <a:defRPr>
                <a:solidFill>
                  <a:schemeClr val="lt1"/>
                </a:solidFill>
              </a:defRPr>
            </a:lvl8pPr>
            <a:lvl9pPr lvl="8" rtl="0">
              <a:spcBef>
                <a:spcPts val="0"/>
              </a:spcBef>
              <a:spcAft>
                <a:spcPts val="0"/>
              </a:spcAft>
              <a:buClr>
                <a:schemeClr val="lt1"/>
              </a:buClr>
              <a:buSzPts val="3000"/>
              <a:buNone/>
              <a:defRPr>
                <a:solidFill>
                  <a:schemeClr val="lt1"/>
                </a:solidFill>
              </a:defRPr>
            </a:lvl9pPr>
          </a:lstStyle>
          <a:p>
            <a:endParaRPr/>
          </a:p>
        </p:txBody>
      </p:sp>
      <p:sp>
        <p:nvSpPr>
          <p:cNvPr id="1591" name="Google Shape;1591;p30"/>
          <p:cNvSpPr txBox="1">
            <a:spLocks noGrp="1"/>
          </p:cNvSpPr>
          <p:nvPr>
            <p:ph type="subTitle" idx="1"/>
          </p:nvPr>
        </p:nvSpPr>
        <p:spPr>
          <a:xfrm>
            <a:off x="1038249" y="1971226"/>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92" name="Google Shape;1592;p30"/>
          <p:cNvSpPr txBox="1">
            <a:spLocks noGrp="1"/>
          </p:cNvSpPr>
          <p:nvPr>
            <p:ph type="title" idx="2"/>
          </p:nvPr>
        </p:nvSpPr>
        <p:spPr>
          <a:xfrm>
            <a:off x="1038225" y="1471150"/>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93" name="Google Shape;1593;p30"/>
          <p:cNvSpPr txBox="1">
            <a:spLocks noGrp="1"/>
          </p:cNvSpPr>
          <p:nvPr>
            <p:ph type="subTitle" idx="3"/>
          </p:nvPr>
        </p:nvSpPr>
        <p:spPr>
          <a:xfrm>
            <a:off x="5533686" y="1971226"/>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94" name="Google Shape;1594;p30"/>
          <p:cNvSpPr txBox="1">
            <a:spLocks noGrp="1"/>
          </p:cNvSpPr>
          <p:nvPr>
            <p:ph type="title" idx="4"/>
          </p:nvPr>
        </p:nvSpPr>
        <p:spPr>
          <a:xfrm>
            <a:off x="5533663" y="1471150"/>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95" name="Google Shape;1595;p30"/>
          <p:cNvSpPr txBox="1">
            <a:spLocks noGrp="1"/>
          </p:cNvSpPr>
          <p:nvPr>
            <p:ph type="subTitle" idx="5"/>
          </p:nvPr>
        </p:nvSpPr>
        <p:spPr>
          <a:xfrm>
            <a:off x="1038236" y="3758101"/>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96" name="Google Shape;1596;p30"/>
          <p:cNvSpPr txBox="1">
            <a:spLocks noGrp="1"/>
          </p:cNvSpPr>
          <p:nvPr>
            <p:ph type="title" idx="6"/>
          </p:nvPr>
        </p:nvSpPr>
        <p:spPr>
          <a:xfrm>
            <a:off x="1038213" y="3258025"/>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
        <p:nvSpPr>
          <p:cNvPr id="1597" name="Google Shape;1597;p30"/>
          <p:cNvSpPr txBox="1">
            <a:spLocks noGrp="1"/>
          </p:cNvSpPr>
          <p:nvPr>
            <p:ph type="subTitle" idx="7"/>
          </p:nvPr>
        </p:nvSpPr>
        <p:spPr>
          <a:xfrm>
            <a:off x="5533686" y="3758101"/>
            <a:ext cx="2562600" cy="705000"/>
          </a:xfrm>
          <a:prstGeom prst="rect">
            <a:avLst/>
          </a:prstGeom>
          <a:noFill/>
          <a:ln>
            <a:noFill/>
          </a:ln>
        </p:spPr>
        <p:txBody>
          <a:bodyPr spcFirstLastPara="1" wrap="square" lIns="91425" tIns="91425" rIns="91425" bIns="91425" anchor="t" anchorCtr="0">
            <a:noAutofit/>
          </a:bodyPr>
          <a:lstStyle>
            <a:lvl1pPr lvl="0" algn="ctr" rtl="0">
              <a:lnSpc>
                <a:spcPct val="100000"/>
              </a:lnSpc>
              <a:spcBef>
                <a:spcPts val="0"/>
              </a:spcBef>
              <a:spcAft>
                <a:spcPts val="0"/>
              </a:spcAft>
              <a:buClr>
                <a:schemeClr val="dk1"/>
              </a:buClr>
              <a:buSzPts val="1400"/>
              <a:buFont typeface="Montserrat Medium"/>
              <a:buNone/>
              <a:defRPr sz="14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1400"/>
              <a:buFont typeface="Montserrat Medium"/>
              <a:buNone/>
              <a:defRPr>
                <a:solidFill>
                  <a:schemeClr val="dk1"/>
                </a:solidFill>
                <a:latin typeface="Montserrat Medium"/>
                <a:ea typeface="Montserrat Medium"/>
                <a:cs typeface="Montserrat Medium"/>
                <a:sym typeface="Montserrat Medium"/>
              </a:defRPr>
            </a:lvl9pPr>
          </a:lstStyle>
          <a:p>
            <a:endParaRPr/>
          </a:p>
        </p:txBody>
      </p:sp>
      <p:sp>
        <p:nvSpPr>
          <p:cNvPr id="1598" name="Google Shape;1598;p30"/>
          <p:cNvSpPr txBox="1">
            <a:spLocks noGrp="1"/>
          </p:cNvSpPr>
          <p:nvPr>
            <p:ph type="title" idx="8"/>
          </p:nvPr>
        </p:nvSpPr>
        <p:spPr>
          <a:xfrm>
            <a:off x="5533663" y="3258025"/>
            <a:ext cx="2562600" cy="4707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2200"/>
              <a:buNone/>
              <a:defRPr sz="2300">
                <a:solidFill>
                  <a:schemeClr val="dk1"/>
                </a:solidFill>
              </a:defRPr>
            </a:lvl1pPr>
            <a:lvl2pPr lvl="1" rtl="0">
              <a:spcBef>
                <a:spcPts val="0"/>
              </a:spcBef>
              <a:spcAft>
                <a:spcPts val="0"/>
              </a:spcAft>
              <a:buSzPts val="2200"/>
              <a:buNone/>
              <a:defRPr sz="2200"/>
            </a:lvl2pPr>
            <a:lvl3pPr lvl="2" rtl="0">
              <a:spcBef>
                <a:spcPts val="0"/>
              </a:spcBef>
              <a:spcAft>
                <a:spcPts val="0"/>
              </a:spcAft>
              <a:buSzPts val="2200"/>
              <a:buNone/>
              <a:defRPr sz="2200"/>
            </a:lvl3pPr>
            <a:lvl4pPr lvl="3" rtl="0">
              <a:spcBef>
                <a:spcPts val="0"/>
              </a:spcBef>
              <a:spcAft>
                <a:spcPts val="0"/>
              </a:spcAft>
              <a:buSzPts val="2200"/>
              <a:buNone/>
              <a:defRPr sz="2200"/>
            </a:lvl4pPr>
            <a:lvl5pPr lvl="4" rtl="0">
              <a:spcBef>
                <a:spcPts val="0"/>
              </a:spcBef>
              <a:spcAft>
                <a:spcPts val="0"/>
              </a:spcAft>
              <a:buSzPts val="2200"/>
              <a:buNone/>
              <a:defRPr sz="2200"/>
            </a:lvl5pPr>
            <a:lvl6pPr lvl="5" rtl="0">
              <a:spcBef>
                <a:spcPts val="0"/>
              </a:spcBef>
              <a:spcAft>
                <a:spcPts val="0"/>
              </a:spcAft>
              <a:buSzPts val="2200"/>
              <a:buNone/>
              <a:defRPr sz="2200"/>
            </a:lvl6pPr>
            <a:lvl7pPr lvl="6" rtl="0">
              <a:spcBef>
                <a:spcPts val="0"/>
              </a:spcBef>
              <a:spcAft>
                <a:spcPts val="0"/>
              </a:spcAft>
              <a:buSzPts val="2200"/>
              <a:buNone/>
              <a:defRPr sz="2200"/>
            </a:lvl7pPr>
            <a:lvl8pPr lvl="7" rtl="0">
              <a:spcBef>
                <a:spcPts val="0"/>
              </a:spcBef>
              <a:spcAft>
                <a:spcPts val="0"/>
              </a:spcAft>
              <a:buSzPts val="2200"/>
              <a:buNone/>
              <a:defRPr sz="2200"/>
            </a:lvl8pPr>
            <a:lvl9pPr lvl="8" rtl="0">
              <a:spcBef>
                <a:spcPts val="0"/>
              </a:spcBef>
              <a:spcAft>
                <a:spcPts val="0"/>
              </a:spcAft>
              <a:buSzPts val="2200"/>
              <a:buNone/>
              <a:defRPr sz="2200"/>
            </a:lvl9pPr>
          </a:lstStyle>
          <a:p>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Thanks">
  <p:cSld name="CUSTOM_9">
    <p:spTree>
      <p:nvGrpSpPr>
        <p:cNvPr id="1" name="Shape 1834"/>
        <p:cNvGrpSpPr/>
        <p:nvPr/>
      </p:nvGrpSpPr>
      <p:grpSpPr>
        <a:xfrm>
          <a:off x="0" y="0"/>
          <a:ext cx="0" cy="0"/>
          <a:chOff x="0" y="0"/>
          <a:chExt cx="0" cy="0"/>
        </a:xfrm>
      </p:grpSpPr>
      <p:sp>
        <p:nvSpPr>
          <p:cNvPr id="1835" name="Google Shape;1835;p35"/>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836" name="Google Shape;1836;p35"/>
          <p:cNvGrpSpPr/>
          <p:nvPr/>
        </p:nvGrpSpPr>
        <p:grpSpPr>
          <a:xfrm>
            <a:off x="6325255" y="2230136"/>
            <a:ext cx="3055408" cy="3054765"/>
            <a:chOff x="1615500" y="3733150"/>
            <a:chExt cx="1306400" cy="1306125"/>
          </a:xfrm>
        </p:grpSpPr>
        <p:sp>
          <p:nvSpPr>
            <p:cNvPr id="1837" name="Google Shape;1837;p3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38" name="Google Shape;1838;p3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39" name="Google Shape;1839;p3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0" name="Google Shape;1840;p3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1" name="Google Shape;1841;p3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2" name="Google Shape;1842;p3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3" name="Google Shape;1843;p3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4" name="Google Shape;1844;p3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5" name="Google Shape;1845;p3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6" name="Google Shape;1846;p3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7" name="Google Shape;1847;p3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8" name="Google Shape;1848;p3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9" name="Google Shape;1849;p3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0" name="Google Shape;1850;p3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851" name="Google Shape;1851;p35"/>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852" name="Google Shape;1852;p35"/>
          <p:cNvGrpSpPr/>
          <p:nvPr/>
        </p:nvGrpSpPr>
        <p:grpSpPr>
          <a:xfrm>
            <a:off x="-349232" y="-71114"/>
            <a:ext cx="3055408" cy="3054765"/>
            <a:chOff x="1615500" y="3733150"/>
            <a:chExt cx="1306400" cy="1306125"/>
          </a:xfrm>
        </p:grpSpPr>
        <p:sp>
          <p:nvSpPr>
            <p:cNvPr id="1853" name="Google Shape;1853;p35"/>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4" name="Google Shape;1854;p35"/>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5" name="Google Shape;1855;p35"/>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6" name="Google Shape;1856;p35"/>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7" name="Google Shape;1857;p35"/>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8" name="Google Shape;1858;p35"/>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9" name="Google Shape;1859;p35"/>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0" name="Google Shape;1860;p35"/>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1" name="Google Shape;1861;p35"/>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2" name="Google Shape;1862;p35"/>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3" name="Google Shape;1863;p35"/>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4" name="Google Shape;1864;p35"/>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5" name="Google Shape;1865;p35"/>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6" name="Google Shape;1866;p35"/>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67" name="Google Shape;1867;p35"/>
          <p:cNvGrpSpPr/>
          <p:nvPr/>
        </p:nvGrpSpPr>
        <p:grpSpPr>
          <a:xfrm>
            <a:off x="-83999" y="4605750"/>
            <a:ext cx="1186442" cy="195750"/>
            <a:chOff x="-83999" y="4605750"/>
            <a:chExt cx="1186442" cy="195750"/>
          </a:xfrm>
        </p:grpSpPr>
        <p:sp>
          <p:nvSpPr>
            <p:cNvPr id="1868" name="Google Shape;1868;p3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9" name="Google Shape;1869;p35"/>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870" name="Google Shape;1870;p35"/>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1" name="Google Shape;1871;p35"/>
          <p:cNvSpPr/>
          <p:nvPr/>
        </p:nvSpPr>
        <p:spPr>
          <a:xfrm>
            <a:off x="8299676" y="98010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872" name="Google Shape;1872;p35"/>
          <p:cNvGrpSpPr/>
          <p:nvPr/>
        </p:nvGrpSpPr>
        <p:grpSpPr>
          <a:xfrm>
            <a:off x="507903" y="445489"/>
            <a:ext cx="893422" cy="893422"/>
            <a:chOff x="725201" y="445489"/>
            <a:chExt cx="1104900" cy="1104900"/>
          </a:xfrm>
        </p:grpSpPr>
        <p:sp>
          <p:nvSpPr>
            <p:cNvPr id="1873" name="Google Shape;1873;p3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4" name="Google Shape;1874;p3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5" name="Google Shape;1875;p3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6" name="Google Shape;1876;p3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7" name="Google Shape;1877;p3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8" name="Google Shape;1878;p3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79" name="Google Shape;1879;p35"/>
          <p:cNvGrpSpPr/>
          <p:nvPr/>
        </p:nvGrpSpPr>
        <p:grpSpPr>
          <a:xfrm>
            <a:off x="7406253" y="4391489"/>
            <a:ext cx="893422" cy="893422"/>
            <a:chOff x="725201" y="445489"/>
            <a:chExt cx="1104900" cy="1104900"/>
          </a:xfrm>
        </p:grpSpPr>
        <p:sp>
          <p:nvSpPr>
            <p:cNvPr id="1880" name="Google Shape;1880;p35"/>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1" name="Google Shape;1881;p35"/>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2" name="Google Shape;1882;p35"/>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3" name="Google Shape;1883;p35"/>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4" name="Google Shape;1884;p35"/>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5" name="Google Shape;1885;p35"/>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886" name="Google Shape;1886;p35"/>
          <p:cNvSpPr/>
          <p:nvPr/>
        </p:nvSpPr>
        <p:spPr>
          <a:xfrm>
            <a:off x="6651844" y="160188"/>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7" name="Google Shape;1887;p35"/>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8" name="Google Shape;1888;p35"/>
          <p:cNvSpPr txBox="1">
            <a:spLocks noGrp="1"/>
          </p:cNvSpPr>
          <p:nvPr>
            <p:ph type="ctrTitle"/>
          </p:nvPr>
        </p:nvSpPr>
        <p:spPr>
          <a:xfrm rot="-151909">
            <a:off x="732741" y="412994"/>
            <a:ext cx="7701318" cy="1551309"/>
          </a:xfrm>
          <a:prstGeom prst="rect">
            <a:avLst/>
          </a:prstGeom>
          <a:noFill/>
          <a:ln>
            <a:noFill/>
          </a:ln>
          <a:effectLst>
            <a:outerShdw dist="57150" dir="3720000" algn="bl" rotWithShape="0">
              <a:schemeClr val="dk1"/>
            </a:outerShdw>
          </a:effectLst>
        </p:spPr>
        <p:txBody>
          <a:bodyPr spcFirstLastPara="1" wrap="square" lIns="91425" tIns="91425" rIns="91425" bIns="91425" anchor="ctr" anchorCtr="0">
            <a:noAutofit/>
          </a:bodyPr>
          <a:lstStyle>
            <a:lvl1pPr lvl="0" algn="ctr" rtl="0">
              <a:lnSpc>
                <a:spcPct val="85000"/>
              </a:lnSpc>
              <a:spcBef>
                <a:spcPts val="0"/>
              </a:spcBef>
              <a:spcAft>
                <a:spcPts val="0"/>
              </a:spcAft>
              <a:buSzPts val="5200"/>
              <a:buNone/>
              <a:defRPr sz="10000">
                <a:solidFill>
                  <a:schemeClr val="lt1"/>
                </a:solidFill>
              </a:defRPr>
            </a:lvl1pPr>
            <a:lvl2pPr lvl="1" algn="ctr" rtl="0">
              <a:spcBef>
                <a:spcPts val="0"/>
              </a:spcBef>
              <a:spcAft>
                <a:spcPts val="0"/>
              </a:spcAft>
              <a:buSzPts val="5200"/>
              <a:buNone/>
              <a:defRPr sz="5200"/>
            </a:lvl2pPr>
            <a:lvl3pPr lvl="2" algn="ctr" rtl="0">
              <a:spcBef>
                <a:spcPts val="0"/>
              </a:spcBef>
              <a:spcAft>
                <a:spcPts val="0"/>
              </a:spcAft>
              <a:buSzPts val="5200"/>
              <a:buNone/>
              <a:defRPr sz="5200"/>
            </a:lvl3pPr>
            <a:lvl4pPr lvl="3" algn="ctr" rtl="0">
              <a:spcBef>
                <a:spcPts val="0"/>
              </a:spcBef>
              <a:spcAft>
                <a:spcPts val="0"/>
              </a:spcAft>
              <a:buSzPts val="5200"/>
              <a:buNone/>
              <a:defRPr sz="5200"/>
            </a:lvl4pPr>
            <a:lvl5pPr lvl="4" algn="ctr" rtl="0">
              <a:spcBef>
                <a:spcPts val="0"/>
              </a:spcBef>
              <a:spcAft>
                <a:spcPts val="0"/>
              </a:spcAft>
              <a:buSzPts val="5200"/>
              <a:buNone/>
              <a:defRPr sz="5200"/>
            </a:lvl5pPr>
            <a:lvl6pPr lvl="5" algn="ctr" rtl="0">
              <a:spcBef>
                <a:spcPts val="0"/>
              </a:spcBef>
              <a:spcAft>
                <a:spcPts val="0"/>
              </a:spcAft>
              <a:buSzPts val="5200"/>
              <a:buNone/>
              <a:defRPr sz="5200"/>
            </a:lvl6pPr>
            <a:lvl7pPr lvl="6" algn="ctr" rtl="0">
              <a:spcBef>
                <a:spcPts val="0"/>
              </a:spcBef>
              <a:spcAft>
                <a:spcPts val="0"/>
              </a:spcAft>
              <a:buSzPts val="5200"/>
              <a:buNone/>
              <a:defRPr sz="5200"/>
            </a:lvl7pPr>
            <a:lvl8pPr lvl="7" algn="ctr" rtl="0">
              <a:spcBef>
                <a:spcPts val="0"/>
              </a:spcBef>
              <a:spcAft>
                <a:spcPts val="0"/>
              </a:spcAft>
              <a:buSzPts val="5200"/>
              <a:buNone/>
              <a:defRPr sz="5200"/>
            </a:lvl8pPr>
            <a:lvl9pPr lvl="8" algn="ctr" rtl="0">
              <a:spcBef>
                <a:spcPts val="0"/>
              </a:spcBef>
              <a:spcAft>
                <a:spcPts val="0"/>
              </a:spcAft>
              <a:buSzPts val="5200"/>
              <a:buNone/>
              <a:defRPr sz="5200"/>
            </a:lvl9pPr>
          </a:lstStyle>
          <a:p>
            <a:endParaRPr/>
          </a:p>
        </p:txBody>
      </p:sp>
      <p:sp>
        <p:nvSpPr>
          <p:cNvPr id="1889" name="Google Shape;1889;p35"/>
          <p:cNvSpPr txBox="1">
            <a:spLocks noGrp="1"/>
          </p:cNvSpPr>
          <p:nvPr>
            <p:ph type="subTitle" idx="1"/>
          </p:nvPr>
        </p:nvSpPr>
        <p:spPr>
          <a:xfrm>
            <a:off x="2302309" y="2229000"/>
            <a:ext cx="4529700" cy="1285800"/>
          </a:xfrm>
          <a:prstGeom prst="rect">
            <a:avLst/>
          </a:prstGeom>
          <a:noFill/>
          <a:ln>
            <a:noFill/>
          </a:ln>
        </p:spPr>
        <p:txBody>
          <a:bodyPr spcFirstLastPara="1" wrap="square" lIns="91425" tIns="91425" rIns="91425" bIns="91425" anchor="ctr" anchorCtr="0">
            <a:noAutofit/>
          </a:bodyPr>
          <a:lstStyle>
            <a:lvl1pPr lvl="0" algn="ctr" rtl="0">
              <a:spcBef>
                <a:spcPts val="0"/>
              </a:spcBef>
              <a:spcAft>
                <a:spcPts val="0"/>
              </a:spcAft>
              <a:buClr>
                <a:schemeClr val="dk1"/>
              </a:buClr>
              <a:buSzPts val="2800"/>
              <a:buFont typeface="Montserrat Medium"/>
              <a:buNone/>
              <a:defRPr sz="1600">
                <a:solidFill>
                  <a:schemeClr val="dk1"/>
                </a:solidFill>
                <a:latin typeface="Montserrat Medium"/>
                <a:ea typeface="Montserrat Medium"/>
                <a:cs typeface="Montserrat Medium"/>
                <a:sym typeface="Montserrat Medium"/>
              </a:defRPr>
            </a:lvl1pPr>
            <a:lvl2pPr lvl="1"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2pPr>
            <a:lvl3pPr lvl="2"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3pPr>
            <a:lvl4pPr lvl="3"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4pPr>
            <a:lvl5pPr lvl="4"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5pPr>
            <a:lvl6pPr lvl="5"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6pPr>
            <a:lvl7pPr lvl="6"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7pPr>
            <a:lvl8pPr lvl="7"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8pPr>
            <a:lvl9pPr lvl="8" algn="ctr" rtl="0">
              <a:lnSpc>
                <a:spcPct val="100000"/>
              </a:lnSpc>
              <a:spcBef>
                <a:spcPts val="0"/>
              </a:spcBef>
              <a:spcAft>
                <a:spcPts val="0"/>
              </a:spcAft>
              <a:buClr>
                <a:schemeClr val="dk1"/>
              </a:buClr>
              <a:buSzPts val="2800"/>
              <a:buFont typeface="Montserrat Medium"/>
              <a:buNone/>
              <a:defRPr sz="2800">
                <a:solidFill>
                  <a:schemeClr val="dk1"/>
                </a:solidFill>
                <a:latin typeface="Montserrat Medium"/>
                <a:ea typeface="Montserrat Medium"/>
                <a:cs typeface="Montserrat Medium"/>
                <a:sym typeface="Montserrat Medium"/>
              </a:defRPr>
            </a:lvl9pPr>
          </a:lstStyle>
          <a:p>
            <a:endParaRPr/>
          </a:p>
        </p:txBody>
      </p:sp>
      <p:sp>
        <p:nvSpPr>
          <p:cNvPr id="1890" name="Google Shape;1890;p35"/>
          <p:cNvSpPr txBox="1"/>
          <p:nvPr/>
        </p:nvSpPr>
        <p:spPr>
          <a:xfrm>
            <a:off x="1922175" y="3992121"/>
            <a:ext cx="5316000" cy="3936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200">
                <a:solidFill>
                  <a:schemeClr val="dk1"/>
                </a:solidFill>
                <a:latin typeface="Montserrat Medium"/>
                <a:ea typeface="Montserrat Medium"/>
                <a:cs typeface="Montserrat Medium"/>
                <a:sym typeface="Montserrat Medium"/>
              </a:rPr>
              <a:t>CREDITS: This presentation template was created by </a:t>
            </a:r>
            <a:r>
              <a:rPr lang="en" sz="1200" b="1">
                <a:solidFill>
                  <a:schemeClr val="dk1"/>
                </a:solidFill>
                <a:uFill>
                  <a:noFill/>
                </a:uFill>
                <a:latin typeface="Montserrat"/>
                <a:ea typeface="Montserrat"/>
                <a:cs typeface="Montserrat"/>
                <a:sym typeface="Montserrat"/>
                <a:hlinkClick r:id="rId2">
                  <a:extLst>
                    <a:ext uri="{A12FA001-AC4F-418D-AE19-62706E023703}">
                      <ahyp:hlinkClr xmlns:ahyp="http://schemas.microsoft.com/office/drawing/2018/hyperlinkcolor" val="tx"/>
                    </a:ext>
                  </a:extLst>
                </a:hlinkClick>
              </a:rPr>
              <a:t>Slidesgo</a:t>
            </a:r>
            <a:r>
              <a:rPr lang="en" sz="1200">
                <a:solidFill>
                  <a:schemeClr val="dk1"/>
                </a:solidFill>
                <a:latin typeface="Montserrat Medium"/>
                <a:ea typeface="Montserrat Medium"/>
                <a:cs typeface="Montserrat Medium"/>
                <a:sym typeface="Montserrat Medium"/>
              </a:rPr>
              <a:t>, including icons by </a:t>
            </a:r>
            <a:r>
              <a:rPr lang="en" sz="1200" b="1">
                <a:solidFill>
                  <a:schemeClr val="dk1"/>
                </a:solidFill>
                <a:uFill>
                  <a:noFill/>
                </a:uFill>
                <a:latin typeface="Montserrat"/>
                <a:ea typeface="Montserrat"/>
                <a:cs typeface="Montserrat"/>
                <a:sym typeface="Montserrat"/>
                <a:hlinkClick r:id="rId3">
                  <a:extLst>
                    <a:ext uri="{A12FA001-AC4F-418D-AE19-62706E023703}">
                      <ahyp:hlinkClr xmlns:ahyp="http://schemas.microsoft.com/office/drawing/2018/hyperlinkcolor" val="tx"/>
                    </a:ext>
                  </a:extLst>
                </a:hlinkClick>
              </a:rPr>
              <a:t>Flaticon</a:t>
            </a:r>
            <a:r>
              <a:rPr lang="en" sz="1200">
                <a:solidFill>
                  <a:schemeClr val="dk1"/>
                </a:solidFill>
                <a:latin typeface="Montserrat Medium"/>
                <a:ea typeface="Montserrat Medium"/>
                <a:cs typeface="Montserrat Medium"/>
                <a:sym typeface="Montserrat Medium"/>
              </a:rPr>
              <a:t>, and infographics &amp; images by </a:t>
            </a:r>
            <a:r>
              <a:rPr lang="en" sz="1200" b="1">
                <a:solidFill>
                  <a:schemeClr val="dk1"/>
                </a:solidFill>
                <a:uFill>
                  <a:noFill/>
                </a:uFill>
                <a:latin typeface="Montserrat"/>
                <a:ea typeface="Montserrat"/>
                <a:cs typeface="Montserrat"/>
                <a:sym typeface="Montserrat"/>
                <a:hlinkClick r:id="rId4">
                  <a:extLst>
                    <a:ext uri="{A12FA001-AC4F-418D-AE19-62706E023703}">
                      <ahyp:hlinkClr xmlns:ahyp="http://schemas.microsoft.com/office/drawing/2018/hyperlinkcolor" val="tx"/>
                    </a:ext>
                  </a:extLst>
                </a:hlinkClick>
              </a:rPr>
              <a:t>Freepik</a:t>
            </a:r>
            <a:r>
              <a:rPr lang="en" sz="1200">
                <a:solidFill>
                  <a:schemeClr val="dk1"/>
                </a:solidFill>
                <a:latin typeface="Montserrat Medium"/>
                <a:ea typeface="Montserrat Medium"/>
                <a:cs typeface="Montserrat Medium"/>
                <a:sym typeface="Montserrat Medium"/>
              </a:rPr>
              <a:t> </a:t>
            </a:r>
            <a:endParaRPr sz="1200">
              <a:solidFill>
                <a:schemeClr val="dk1"/>
              </a:solidFill>
              <a:latin typeface="Montserrat Medium"/>
              <a:ea typeface="Montserrat Medium"/>
              <a:cs typeface="Montserrat Medium"/>
              <a:sym typeface="Montserrat Medium"/>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Background">
  <p:cSld name="CUSTOM_23">
    <p:spTree>
      <p:nvGrpSpPr>
        <p:cNvPr id="1" name="Shape 1891"/>
        <p:cNvGrpSpPr/>
        <p:nvPr/>
      </p:nvGrpSpPr>
      <p:grpSpPr>
        <a:xfrm>
          <a:off x="0" y="0"/>
          <a:ext cx="0" cy="0"/>
          <a:chOff x="0" y="0"/>
          <a:chExt cx="0" cy="0"/>
        </a:xfrm>
      </p:grpSpPr>
      <p:sp>
        <p:nvSpPr>
          <p:cNvPr id="1892" name="Google Shape;1892;p36"/>
          <p:cNvSpPr/>
          <p:nvPr/>
        </p:nvSpPr>
        <p:spPr>
          <a:xfrm>
            <a:off x="5703660"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893" name="Google Shape;1893;p36"/>
          <p:cNvGrpSpPr/>
          <p:nvPr/>
        </p:nvGrpSpPr>
        <p:grpSpPr>
          <a:xfrm>
            <a:off x="6499461" y="2275699"/>
            <a:ext cx="3055408" cy="3054765"/>
            <a:chOff x="1615500" y="3733150"/>
            <a:chExt cx="1306400" cy="1306125"/>
          </a:xfrm>
        </p:grpSpPr>
        <p:sp>
          <p:nvSpPr>
            <p:cNvPr id="1894" name="Google Shape;1894;p36"/>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5" name="Google Shape;1895;p36"/>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6" name="Google Shape;1896;p36"/>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7" name="Google Shape;1897;p36"/>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8" name="Google Shape;1898;p36"/>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9" name="Google Shape;1899;p36"/>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0" name="Google Shape;1900;p36"/>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1" name="Google Shape;1901;p36"/>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2" name="Google Shape;1902;p36"/>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3" name="Google Shape;1903;p36"/>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4" name="Google Shape;1904;p36"/>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5" name="Google Shape;1905;p36"/>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6" name="Google Shape;1906;p36"/>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7" name="Google Shape;1907;p36"/>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08" name="Google Shape;1908;p36"/>
          <p:cNvSpPr/>
          <p:nvPr/>
        </p:nvSpPr>
        <p:spPr>
          <a:xfrm>
            <a:off x="-2351075"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09" name="Google Shape;1909;p36"/>
          <p:cNvGrpSpPr/>
          <p:nvPr/>
        </p:nvGrpSpPr>
        <p:grpSpPr>
          <a:xfrm>
            <a:off x="-83999" y="4605750"/>
            <a:ext cx="1186442" cy="195750"/>
            <a:chOff x="-83999" y="4605750"/>
            <a:chExt cx="1186442" cy="195750"/>
          </a:xfrm>
        </p:grpSpPr>
        <p:sp>
          <p:nvSpPr>
            <p:cNvPr id="1910" name="Google Shape;1910;p36"/>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1" name="Google Shape;1911;p36"/>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12" name="Google Shape;1912;p36"/>
          <p:cNvSpPr/>
          <p:nvPr/>
        </p:nvSpPr>
        <p:spPr>
          <a:xfrm>
            <a:off x="8299676"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3" name="Google Shape;1913;p36"/>
          <p:cNvSpPr/>
          <p:nvPr/>
        </p:nvSpPr>
        <p:spPr>
          <a:xfrm>
            <a:off x="8299676"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14" name="Google Shape;1914;p36"/>
          <p:cNvGrpSpPr/>
          <p:nvPr/>
        </p:nvGrpSpPr>
        <p:grpSpPr>
          <a:xfrm>
            <a:off x="7406253" y="4391489"/>
            <a:ext cx="893422" cy="893422"/>
            <a:chOff x="725201" y="445489"/>
            <a:chExt cx="1104900" cy="1104900"/>
          </a:xfrm>
        </p:grpSpPr>
        <p:sp>
          <p:nvSpPr>
            <p:cNvPr id="1915" name="Google Shape;1915;p36"/>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6" name="Google Shape;1916;p36"/>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7" name="Google Shape;1917;p36"/>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8" name="Google Shape;1918;p36"/>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9" name="Google Shape;1919;p36"/>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0" name="Google Shape;1920;p36"/>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21" name="Google Shape;1921;p36"/>
          <p:cNvSpPr/>
          <p:nvPr/>
        </p:nvSpPr>
        <p:spPr>
          <a:xfrm>
            <a:off x="6651844" y="510063"/>
            <a:ext cx="1011461" cy="764272"/>
          </a:xfrm>
          <a:custGeom>
            <a:avLst/>
            <a:gdLst/>
            <a:ahLst/>
            <a:cxnLst/>
            <a:rect l="l" t="t" r="r" b="b"/>
            <a:pathLst>
              <a:path w="9178" h="6935" extrusionOk="0">
                <a:moveTo>
                  <a:pt x="9177" y="0"/>
                </a:moveTo>
                <a:lnTo>
                  <a:pt x="1" y="3516"/>
                </a:lnTo>
                <a:lnTo>
                  <a:pt x="7669" y="6935"/>
                </a:lnTo>
                <a:lnTo>
                  <a:pt x="9177"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22" name="Google Shape;1922;p36"/>
          <p:cNvGrpSpPr/>
          <p:nvPr/>
        </p:nvGrpSpPr>
        <p:grpSpPr>
          <a:xfrm>
            <a:off x="-76114" y="-76076"/>
            <a:ext cx="3055408" cy="3054765"/>
            <a:chOff x="1615500" y="3733150"/>
            <a:chExt cx="1306400" cy="1306125"/>
          </a:xfrm>
        </p:grpSpPr>
        <p:sp>
          <p:nvSpPr>
            <p:cNvPr id="1923" name="Google Shape;1923;p36"/>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4" name="Google Shape;1924;p36"/>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5" name="Google Shape;1925;p36"/>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6" name="Google Shape;1926;p36"/>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7" name="Google Shape;1927;p36"/>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8" name="Google Shape;1928;p36"/>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9" name="Google Shape;1929;p36"/>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0" name="Google Shape;1930;p36"/>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1" name="Google Shape;1931;p36"/>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2" name="Google Shape;1932;p36"/>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3" name="Google Shape;1933;p36"/>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4" name="Google Shape;1934;p36"/>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5" name="Google Shape;1935;p36"/>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6" name="Google Shape;1936;p36"/>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37" name="Google Shape;1937;p36"/>
          <p:cNvSpPr/>
          <p:nvPr/>
        </p:nvSpPr>
        <p:spPr>
          <a:xfrm rot="1847821">
            <a:off x="578573" y="2762431"/>
            <a:ext cx="1095332" cy="906219"/>
          </a:xfrm>
          <a:custGeom>
            <a:avLst/>
            <a:gdLst/>
            <a:ahLst/>
            <a:cxnLst/>
            <a:rect l="l" t="t" r="r" b="b"/>
            <a:pathLst>
              <a:path w="9939" h="8223" extrusionOk="0">
                <a:moveTo>
                  <a:pt x="1717" y="1"/>
                </a:moveTo>
                <a:lnTo>
                  <a:pt x="0" y="8222"/>
                </a:lnTo>
                <a:lnTo>
                  <a:pt x="9938" y="8222"/>
                </a:lnTo>
                <a:lnTo>
                  <a:pt x="171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38" name="Google Shape;1938;p36"/>
          <p:cNvGrpSpPr/>
          <p:nvPr/>
        </p:nvGrpSpPr>
        <p:grpSpPr>
          <a:xfrm>
            <a:off x="507903" y="445489"/>
            <a:ext cx="893422" cy="893422"/>
            <a:chOff x="725201" y="445489"/>
            <a:chExt cx="1104900" cy="1104900"/>
          </a:xfrm>
        </p:grpSpPr>
        <p:sp>
          <p:nvSpPr>
            <p:cNvPr id="1939" name="Google Shape;1939;p36"/>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0" name="Google Shape;1940;p36"/>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1" name="Google Shape;1941;p36"/>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2" name="Google Shape;1942;p36"/>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3" name="Google Shape;1943;p36"/>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4" name="Google Shape;1944;p36"/>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Background 1">
  <p:cSld name="CUSTOM_50">
    <p:spTree>
      <p:nvGrpSpPr>
        <p:cNvPr id="1" name="Shape 1945"/>
        <p:cNvGrpSpPr/>
        <p:nvPr/>
      </p:nvGrpSpPr>
      <p:grpSpPr>
        <a:xfrm>
          <a:off x="0" y="0"/>
          <a:ext cx="0" cy="0"/>
          <a:chOff x="0" y="0"/>
          <a:chExt cx="0" cy="0"/>
        </a:xfrm>
      </p:grpSpPr>
      <p:sp>
        <p:nvSpPr>
          <p:cNvPr id="1946" name="Google Shape;1946;p37"/>
          <p:cNvSpPr/>
          <p:nvPr/>
        </p:nvSpPr>
        <p:spPr>
          <a:xfrm flipH="1">
            <a:off x="-3548725" y="-740000"/>
            <a:ext cx="7093819" cy="7417197"/>
          </a:xfrm>
          <a:custGeom>
            <a:avLst/>
            <a:gdLst/>
            <a:ahLst/>
            <a:cxnLst/>
            <a:rect l="l" t="t" r="r" b="b"/>
            <a:pathLst>
              <a:path w="64362" h="67296" extrusionOk="0">
                <a:moveTo>
                  <a:pt x="48970" y="0"/>
                </a:moveTo>
                <a:lnTo>
                  <a:pt x="15752" y="2201"/>
                </a:lnTo>
                <a:lnTo>
                  <a:pt x="1" y="19420"/>
                </a:lnTo>
                <a:lnTo>
                  <a:pt x="47752" y="67296"/>
                </a:lnTo>
                <a:lnTo>
                  <a:pt x="64362" y="14893"/>
                </a:lnTo>
                <a:lnTo>
                  <a:pt x="48970"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47" name="Google Shape;1947;p37"/>
          <p:cNvGrpSpPr/>
          <p:nvPr/>
        </p:nvGrpSpPr>
        <p:grpSpPr>
          <a:xfrm>
            <a:off x="-306382" y="2270561"/>
            <a:ext cx="3055408" cy="3054765"/>
            <a:chOff x="1615500" y="3733150"/>
            <a:chExt cx="1306400" cy="1306125"/>
          </a:xfrm>
        </p:grpSpPr>
        <p:sp>
          <p:nvSpPr>
            <p:cNvPr id="1948" name="Google Shape;1948;p37"/>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49" name="Google Shape;1949;p37"/>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0" name="Google Shape;1950;p37"/>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1" name="Google Shape;1951;p37"/>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2" name="Google Shape;1952;p37"/>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3" name="Google Shape;1953;p37"/>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4" name="Google Shape;1954;p37"/>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5" name="Google Shape;1955;p37"/>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6" name="Google Shape;1956;p37"/>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7" name="Google Shape;1957;p37"/>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8" name="Google Shape;1958;p37"/>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9" name="Google Shape;1959;p37"/>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0" name="Google Shape;1960;p37"/>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1" name="Google Shape;1961;p37"/>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62" name="Google Shape;1962;p37"/>
          <p:cNvSpPr/>
          <p:nvPr/>
        </p:nvSpPr>
        <p:spPr>
          <a:xfrm flipH="1">
            <a:off x="6269490" y="2382693"/>
            <a:ext cx="5330339" cy="4294515"/>
          </a:xfrm>
          <a:custGeom>
            <a:avLst/>
            <a:gdLst/>
            <a:ahLst/>
            <a:cxnLst/>
            <a:rect l="l" t="t" r="r" b="b"/>
            <a:pathLst>
              <a:path w="48362" h="38964" extrusionOk="0">
                <a:moveTo>
                  <a:pt x="43102" y="1"/>
                </a:moveTo>
                <a:lnTo>
                  <a:pt x="6229" y="9163"/>
                </a:lnTo>
                <a:lnTo>
                  <a:pt x="1" y="38963"/>
                </a:lnTo>
                <a:lnTo>
                  <a:pt x="48362" y="28458"/>
                </a:lnTo>
                <a:lnTo>
                  <a:pt x="4310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63" name="Google Shape;1963;p37"/>
          <p:cNvGrpSpPr/>
          <p:nvPr/>
        </p:nvGrpSpPr>
        <p:grpSpPr>
          <a:xfrm>
            <a:off x="6445193" y="-147314"/>
            <a:ext cx="3055408" cy="3054765"/>
            <a:chOff x="1615500" y="3733150"/>
            <a:chExt cx="1306400" cy="1306125"/>
          </a:xfrm>
        </p:grpSpPr>
        <p:sp>
          <p:nvSpPr>
            <p:cNvPr id="1964" name="Google Shape;1964;p37"/>
            <p:cNvSpPr/>
            <p:nvPr/>
          </p:nvSpPr>
          <p:spPr>
            <a:xfrm>
              <a:off x="1617500" y="3733150"/>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5" name="Google Shape;1965;p37"/>
            <p:cNvSpPr/>
            <p:nvPr/>
          </p:nvSpPr>
          <p:spPr>
            <a:xfrm>
              <a:off x="1617500" y="3950125"/>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6" name="Google Shape;1966;p37"/>
            <p:cNvSpPr/>
            <p:nvPr/>
          </p:nvSpPr>
          <p:spPr>
            <a:xfrm>
              <a:off x="1617500" y="4167375"/>
              <a:ext cx="1302700" cy="3425"/>
            </a:xfrm>
            <a:custGeom>
              <a:avLst/>
              <a:gdLst/>
              <a:ahLst/>
              <a:cxnLst/>
              <a:rect l="l" t="t" r="r" b="b"/>
              <a:pathLst>
                <a:path w="52108" h="137" extrusionOk="0">
                  <a:moveTo>
                    <a:pt x="0" y="1"/>
                  </a:moveTo>
                  <a:lnTo>
                    <a:pt x="0" y="137"/>
                  </a:lnTo>
                  <a:lnTo>
                    <a:pt x="52107" y="137"/>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7" name="Google Shape;1967;p37"/>
            <p:cNvSpPr/>
            <p:nvPr/>
          </p:nvSpPr>
          <p:spPr>
            <a:xfrm>
              <a:off x="1617500" y="4384350"/>
              <a:ext cx="1302700" cy="3700"/>
            </a:xfrm>
            <a:custGeom>
              <a:avLst/>
              <a:gdLst/>
              <a:ahLst/>
              <a:cxnLst/>
              <a:rect l="l" t="t" r="r" b="b"/>
              <a:pathLst>
                <a:path w="52108" h="148" extrusionOk="0">
                  <a:moveTo>
                    <a:pt x="0" y="1"/>
                  </a:moveTo>
                  <a:lnTo>
                    <a:pt x="0" y="148"/>
                  </a:lnTo>
                  <a:lnTo>
                    <a:pt x="52107" y="148"/>
                  </a:lnTo>
                  <a:lnTo>
                    <a:pt x="5210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8" name="Google Shape;1968;p37"/>
            <p:cNvSpPr/>
            <p:nvPr/>
          </p:nvSpPr>
          <p:spPr>
            <a:xfrm>
              <a:off x="1617500" y="4601625"/>
              <a:ext cx="1302700" cy="3400"/>
            </a:xfrm>
            <a:custGeom>
              <a:avLst/>
              <a:gdLst/>
              <a:ahLst/>
              <a:cxnLst/>
              <a:rect l="l" t="t" r="r" b="b"/>
              <a:pathLst>
                <a:path w="52108" h="136"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69" name="Google Shape;1969;p37"/>
            <p:cNvSpPr/>
            <p:nvPr/>
          </p:nvSpPr>
          <p:spPr>
            <a:xfrm>
              <a:off x="1617500" y="4818600"/>
              <a:ext cx="1302700" cy="3700"/>
            </a:xfrm>
            <a:custGeom>
              <a:avLst/>
              <a:gdLst/>
              <a:ahLst/>
              <a:cxnLst/>
              <a:rect l="l" t="t" r="r" b="b"/>
              <a:pathLst>
                <a:path w="52108" h="148" extrusionOk="0">
                  <a:moveTo>
                    <a:pt x="0" y="0"/>
                  </a:moveTo>
                  <a:lnTo>
                    <a:pt x="0" y="147"/>
                  </a:lnTo>
                  <a:lnTo>
                    <a:pt x="52107" y="147"/>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0" name="Google Shape;1970;p37"/>
            <p:cNvSpPr/>
            <p:nvPr/>
          </p:nvSpPr>
          <p:spPr>
            <a:xfrm>
              <a:off x="1617500" y="5035850"/>
              <a:ext cx="1302700" cy="3425"/>
            </a:xfrm>
            <a:custGeom>
              <a:avLst/>
              <a:gdLst/>
              <a:ahLst/>
              <a:cxnLst/>
              <a:rect l="l" t="t" r="r" b="b"/>
              <a:pathLst>
                <a:path w="52108" h="137" extrusionOk="0">
                  <a:moveTo>
                    <a:pt x="0" y="0"/>
                  </a:moveTo>
                  <a:lnTo>
                    <a:pt x="0" y="136"/>
                  </a:lnTo>
                  <a:lnTo>
                    <a:pt x="52107" y="136"/>
                  </a:lnTo>
                  <a:lnTo>
                    <a:pt x="52107"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1" name="Google Shape;1971;p37"/>
            <p:cNvSpPr/>
            <p:nvPr/>
          </p:nvSpPr>
          <p:spPr>
            <a:xfrm>
              <a:off x="291820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2" name="Google Shape;1972;p37"/>
            <p:cNvSpPr/>
            <p:nvPr/>
          </p:nvSpPr>
          <p:spPr>
            <a:xfrm>
              <a:off x="2701225"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3" name="Google Shape;1973;p37"/>
            <p:cNvSpPr/>
            <p:nvPr/>
          </p:nvSpPr>
          <p:spPr>
            <a:xfrm>
              <a:off x="2483975"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4" name="Google Shape;1974;p37"/>
            <p:cNvSpPr/>
            <p:nvPr/>
          </p:nvSpPr>
          <p:spPr>
            <a:xfrm>
              <a:off x="2267000" y="3734850"/>
              <a:ext cx="3425" cy="1302725"/>
            </a:xfrm>
            <a:custGeom>
              <a:avLst/>
              <a:gdLst/>
              <a:ahLst/>
              <a:cxnLst/>
              <a:rect l="l" t="t" r="r" b="b"/>
              <a:pathLst>
                <a:path w="137"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5" name="Google Shape;1975;p37"/>
            <p:cNvSpPr/>
            <p:nvPr/>
          </p:nvSpPr>
          <p:spPr>
            <a:xfrm>
              <a:off x="2049750" y="3734850"/>
              <a:ext cx="3700" cy="1302725"/>
            </a:xfrm>
            <a:custGeom>
              <a:avLst/>
              <a:gdLst/>
              <a:ahLst/>
              <a:cxnLst/>
              <a:rect l="l" t="t" r="r" b="b"/>
              <a:pathLst>
                <a:path w="148" h="52109" extrusionOk="0">
                  <a:moveTo>
                    <a:pt x="0" y="1"/>
                  </a:moveTo>
                  <a:lnTo>
                    <a:pt x="0" y="52108"/>
                  </a:lnTo>
                  <a:lnTo>
                    <a:pt x="147" y="52108"/>
                  </a:lnTo>
                  <a:lnTo>
                    <a:pt x="147"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6" name="Google Shape;1976;p37"/>
            <p:cNvSpPr/>
            <p:nvPr/>
          </p:nvSpPr>
          <p:spPr>
            <a:xfrm>
              <a:off x="1832775" y="3734850"/>
              <a:ext cx="3400" cy="1302725"/>
            </a:xfrm>
            <a:custGeom>
              <a:avLst/>
              <a:gdLst/>
              <a:ahLst/>
              <a:cxnLst/>
              <a:rect l="l" t="t" r="r" b="b"/>
              <a:pathLst>
                <a:path w="136" h="52109" extrusionOk="0">
                  <a:moveTo>
                    <a:pt x="0" y="1"/>
                  </a:moveTo>
                  <a:lnTo>
                    <a:pt x="0" y="52108"/>
                  </a:lnTo>
                  <a:lnTo>
                    <a:pt x="136" y="52108"/>
                  </a:lnTo>
                  <a:lnTo>
                    <a:pt x="136"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7" name="Google Shape;1977;p37"/>
            <p:cNvSpPr/>
            <p:nvPr/>
          </p:nvSpPr>
          <p:spPr>
            <a:xfrm>
              <a:off x="1615500" y="3734850"/>
              <a:ext cx="3725" cy="1302725"/>
            </a:xfrm>
            <a:custGeom>
              <a:avLst/>
              <a:gdLst/>
              <a:ahLst/>
              <a:cxnLst/>
              <a:rect l="l" t="t" r="r" b="b"/>
              <a:pathLst>
                <a:path w="149" h="52109" extrusionOk="0">
                  <a:moveTo>
                    <a:pt x="1" y="1"/>
                  </a:moveTo>
                  <a:lnTo>
                    <a:pt x="1" y="52108"/>
                  </a:lnTo>
                  <a:lnTo>
                    <a:pt x="148" y="52108"/>
                  </a:lnTo>
                  <a:lnTo>
                    <a:pt x="148"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978" name="Google Shape;1978;p37"/>
          <p:cNvGrpSpPr/>
          <p:nvPr/>
        </p:nvGrpSpPr>
        <p:grpSpPr>
          <a:xfrm flipH="1">
            <a:off x="8146311" y="4605750"/>
            <a:ext cx="1186442" cy="195750"/>
            <a:chOff x="-83999" y="4605750"/>
            <a:chExt cx="1186442" cy="195750"/>
          </a:xfrm>
        </p:grpSpPr>
        <p:sp>
          <p:nvSpPr>
            <p:cNvPr id="1979" name="Google Shape;1979;p37"/>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0" name="Google Shape;1980;p37"/>
            <p:cNvSpPr/>
            <p:nvPr/>
          </p:nvSpPr>
          <p:spPr>
            <a:xfrm>
              <a:off x="-83999" y="4605750"/>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81" name="Google Shape;1981;p37"/>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2" name="Google Shape;1982;p37"/>
          <p:cNvSpPr/>
          <p:nvPr/>
        </p:nvSpPr>
        <p:spPr>
          <a:xfrm flipH="1">
            <a:off x="-237364" y="347625"/>
            <a:ext cx="1186442" cy="195750"/>
          </a:xfrm>
          <a:custGeom>
            <a:avLst/>
            <a:gdLst/>
            <a:ahLst/>
            <a:cxnLst/>
            <a:rect l="l" t="t" r="r" b="b"/>
            <a:pathLst>
              <a:path w="10576" h="1745" extrusionOk="0">
                <a:moveTo>
                  <a:pt x="443" y="1"/>
                </a:moveTo>
                <a:cubicBezTo>
                  <a:pt x="208" y="1"/>
                  <a:pt x="0" y="208"/>
                  <a:pt x="0" y="457"/>
                </a:cubicBezTo>
                <a:cubicBezTo>
                  <a:pt x="0" y="693"/>
                  <a:pt x="208" y="900"/>
                  <a:pt x="443" y="900"/>
                </a:cubicBezTo>
                <a:cubicBezTo>
                  <a:pt x="762" y="900"/>
                  <a:pt x="900" y="1011"/>
                  <a:pt x="1122" y="1205"/>
                </a:cubicBezTo>
                <a:cubicBezTo>
                  <a:pt x="1385" y="1440"/>
                  <a:pt x="1731" y="1744"/>
                  <a:pt x="2381" y="1744"/>
                </a:cubicBezTo>
                <a:cubicBezTo>
                  <a:pt x="3032" y="1744"/>
                  <a:pt x="3392" y="1440"/>
                  <a:pt x="3641" y="1205"/>
                </a:cubicBezTo>
                <a:cubicBezTo>
                  <a:pt x="3876" y="1011"/>
                  <a:pt x="4001" y="900"/>
                  <a:pt x="4319" y="900"/>
                </a:cubicBezTo>
                <a:cubicBezTo>
                  <a:pt x="4637" y="900"/>
                  <a:pt x="4776" y="1011"/>
                  <a:pt x="4997" y="1205"/>
                </a:cubicBezTo>
                <a:cubicBezTo>
                  <a:pt x="5260" y="1440"/>
                  <a:pt x="5606" y="1744"/>
                  <a:pt x="6257" y="1744"/>
                </a:cubicBezTo>
                <a:cubicBezTo>
                  <a:pt x="6907" y="1744"/>
                  <a:pt x="7267" y="1440"/>
                  <a:pt x="7516" y="1205"/>
                </a:cubicBezTo>
                <a:cubicBezTo>
                  <a:pt x="7738" y="1011"/>
                  <a:pt x="7876" y="900"/>
                  <a:pt x="8194" y="900"/>
                </a:cubicBezTo>
                <a:cubicBezTo>
                  <a:pt x="8513" y="900"/>
                  <a:pt x="8651" y="1011"/>
                  <a:pt x="8873" y="1205"/>
                </a:cubicBezTo>
                <a:cubicBezTo>
                  <a:pt x="9136" y="1440"/>
                  <a:pt x="9482" y="1744"/>
                  <a:pt x="10132" y="1744"/>
                </a:cubicBezTo>
                <a:cubicBezTo>
                  <a:pt x="10381" y="1744"/>
                  <a:pt x="10575" y="1537"/>
                  <a:pt x="10575" y="1302"/>
                </a:cubicBezTo>
                <a:cubicBezTo>
                  <a:pt x="10575" y="1052"/>
                  <a:pt x="10381" y="859"/>
                  <a:pt x="10132" y="859"/>
                </a:cubicBezTo>
                <a:cubicBezTo>
                  <a:pt x="9814" y="859"/>
                  <a:pt x="9675" y="734"/>
                  <a:pt x="9454" y="540"/>
                </a:cubicBezTo>
                <a:cubicBezTo>
                  <a:pt x="9205" y="319"/>
                  <a:pt x="8845" y="1"/>
                  <a:pt x="8194" y="1"/>
                </a:cubicBezTo>
                <a:cubicBezTo>
                  <a:pt x="7544" y="1"/>
                  <a:pt x="7198" y="319"/>
                  <a:pt x="6935" y="540"/>
                </a:cubicBezTo>
                <a:cubicBezTo>
                  <a:pt x="6713" y="734"/>
                  <a:pt x="6575" y="859"/>
                  <a:pt x="6257" y="859"/>
                </a:cubicBezTo>
                <a:cubicBezTo>
                  <a:pt x="5938" y="859"/>
                  <a:pt x="5800" y="734"/>
                  <a:pt x="5578" y="540"/>
                </a:cubicBezTo>
                <a:cubicBezTo>
                  <a:pt x="5329" y="319"/>
                  <a:pt x="4969" y="1"/>
                  <a:pt x="4319" y="1"/>
                </a:cubicBezTo>
                <a:cubicBezTo>
                  <a:pt x="3668" y="1"/>
                  <a:pt x="3322" y="319"/>
                  <a:pt x="3059" y="540"/>
                </a:cubicBezTo>
                <a:cubicBezTo>
                  <a:pt x="2838" y="734"/>
                  <a:pt x="2700" y="859"/>
                  <a:pt x="2381" y="859"/>
                </a:cubicBezTo>
                <a:cubicBezTo>
                  <a:pt x="2063" y="859"/>
                  <a:pt x="1938" y="734"/>
                  <a:pt x="1717" y="540"/>
                </a:cubicBezTo>
                <a:cubicBezTo>
                  <a:pt x="1454" y="319"/>
                  <a:pt x="1108" y="1"/>
                  <a:pt x="443" y="1"/>
                </a:cubicBezTo>
                <a:close/>
              </a:path>
            </a:pathLst>
          </a:custGeom>
          <a:no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983" name="Google Shape;1983;p37"/>
          <p:cNvGrpSpPr/>
          <p:nvPr/>
        </p:nvGrpSpPr>
        <p:grpSpPr>
          <a:xfrm flipH="1">
            <a:off x="7847430" y="445489"/>
            <a:ext cx="893422" cy="893422"/>
            <a:chOff x="725201" y="445489"/>
            <a:chExt cx="1104900" cy="1104900"/>
          </a:xfrm>
        </p:grpSpPr>
        <p:sp>
          <p:nvSpPr>
            <p:cNvPr id="1984" name="Google Shape;1984;p37"/>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5" name="Google Shape;1985;p37"/>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6" name="Google Shape;1986;p37"/>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7" name="Google Shape;1987;p37"/>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8" name="Google Shape;1988;p37"/>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9" name="Google Shape;1989;p37"/>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990" name="Google Shape;1990;p37"/>
          <p:cNvGrpSpPr/>
          <p:nvPr/>
        </p:nvGrpSpPr>
        <p:grpSpPr>
          <a:xfrm flipH="1">
            <a:off x="949080" y="4391489"/>
            <a:ext cx="893422" cy="893422"/>
            <a:chOff x="725201" y="445489"/>
            <a:chExt cx="1104900" cy="1104900"/>
          </a:xfrm>
        </p:grpSpPr>
        <p:sp>
          <p:nvSpPr>
            <p:cNvPr id="1991" name="Google Shape;1991;p37"/>
            <p:cNvSpPr/>
            <p:nvPr/>
          </p:nvSpPr>
          <p:spPr>
            <a:xfrm rot="-2700000">
              <a:off x="1486839" y="56940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2" name="Google Shape;1992;p37"/>
            <p:cNvSpPr/>
            <p:nvPr/>
          </p:nvSpPr>
          <p:spPr>
            <a:xfrm rot="-2700000">
              <a:off x="1087182" y="969062"/>
              <a:ext cx="376322" cy="62367"/>
            </a:xfrm>
            <a:prstGeom prst="roundRect">
              <a:avLst>
                <a:gd name="adj" fmla="val 50000"/>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3" name="Google Shape;1993;p37"/>
            <p:cNvSpPr/>
            <p:nvPr/>
          </p:nvSpPr>
          <p:spPr>
            <a:xfrm rot="-2700000">
              <a:off x="1389470" y="957324"/>
              <a:ext cx="376322" cy="62367"/>
            </a:xfrm>
            <a:prstGeom prst="roundRect">
              <a:avLst>
                <a:gd name="adj" fmla="val 50000"/>
              </a:avLst>
            </a:prstGeom>
            <a:solidFill>
              <a:schemeClr val="accent3"/>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4" name="Google Shape;1994;p37"/>
            <p:cNvSpPr/>
            <p:nvPr/>
          </p:nvSpPr>
          <p:spPr>
            <a:xfrm rot="-2700000">
              <a:off x="982690" y="1364105"/>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5" name="Google Shape;1995;p37"/>
            <p:cNvSpPr/>
            <p:nvPr/>
          </p:nvSpPr>
          <p:spPr>
            <a:xfrm rot="-2700000">
              <a:off x="1098920" y="666774"/>
              <a:ext cx="376322" cy="62367"/>
            </a:xfrm>
            <a:prstGeom prst="roundRect">
              <a:avLst>
                <a:gd name="adj" fmla="val 50000"/>
              </a:avLst>
            </a:prstGeom>
            <a:solidFill>
              <a:schemeClr val="accen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6" name="Google Shape;1996;p37"/>
            <p:cNvSpPr/>
            <p:nvPr/>
          </p:nvSpPr>
          <p:spPr>
            <a:xfrm rot="-2700000">
              <a:off x="692139" y="1073555"/>
              <a:ext cx="376322" cy="62367"/>
            </a:xfrm>
            <a:prstGeom prst="roundRect">
              <a:avLst>
                <a:gd name="adj" fmla="val 50000"/>
              </a:avLst>
            </a:prstGeom>
            <a:solidFill>
              <a:schemeClr val="accent4"/>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2"/>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1pPr>
            <a:lvl2pPr lvl="1"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2pPr>
            <a:lvl3pPr lvl="2"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3pPr>
            <a:lvl4pPr lvl="3"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4pPr>
            <a:lvl5pPr lvl="4"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5pPr>
            <a:lvl6pPr lvl="5"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6pPr>
            <a:lvl7pPr lvl="6"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7pPr>
            <a:lvl8pPr lvl="7"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8pPr>
            <a:lvl9pPr lvl="8" rtl="0">
              <a:spcBef>
                <a:spcPts val="0"/>
              </a:spcBef>
              <a:spcAft>
                <a:spcPts val="0"/>
              </a:spcAft>
              <a:buClr>
                <a:srgbClr val="212121"/>
              </a:buClr>
              <a:buSzPts val="3000"/>
              <a:buFont typeface="Paytone One"/>
              <a:buNone/>
              <a:defRPr sz="3000" b="1">
                <a:solidFill>
                  <a:srgbClr val="212121"/>
                </a:solidFill>
                <a:latin typeface="Paytone One"/>
                <a:ea typeface="Paytone One"/>
                <a:cs typeface="Paytone One"/>
                <a:sym typeface="Paytone One"/>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42900" rtl="0">
              <a:lnSpc>
                <a:spcPct val="115000"/>
              </a:lnSpc>
              <a:spcBef>
                <a:spcPts val="0"/>
              </a:spcBef>
              <a:spcAft>
                <a:spcPts val="0"/>
              </a:spcAft>
              <a:buClr>
                <a:srgbClr val="212121"/>
              </a:buClr>
              <a:buSzPts val="1800"/>
              <a:buFont typeface="Montserrat Medium"/>
              <a:buChar char="●"/>
              <a:defRPr sz="1800">
                <a:solidFill>
                  <a:srgbClr val="212121"/>
                </a:solidFill>
                <a:latin typeface="Montserrat Medium"/>
                <a:ea typeface="Montserrat Medium"/>
                <a:cs typeface="Montserrat Medium"/>
                <a:sym typeface="Montserrat Medium"/>
              </a:defRPr>
            </a:lvl1pPr>
            <a:lvl2pPr marL="914400" lvl="1"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2pPr>
            <a:lvl3pPr marL="1371600" lvl="2"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3pPr>
            <a:lvl4pPr marL="1828800" lvl="3"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4pPr>
            <a:lvl5pPr marL="2286000" lvl="4"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5pPr>
            <a:lvl6pPr marL="2743200" lvl="5"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6pPr>
            <a:lvl7pPr marL="3200400" lvl="6"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7pPr>
            <a:lvl8pPr marL="3657600" lvl="7" indent="-317500" rtl="0">
              <a:lnSpc>
                <a:spcPct val="115000"/>
              </a:lnSpc>
              <a:spcBef>
                <a:spcPts val="1600"/>
              </a:spcBef>
              <a:spcAft>
                <a:spcPts val="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8pPr>
            <a:lvl9pPr marL="4114800" lvl="8" indent="-317500" rtl="0">
              <a:lnSpc>
                <a:spcPct val="115000"/>
              </a:lnSpc>
              <a:spcBef>
                <a:spcPts val="1600"/>
              </a:spcBef>
              <a:spcAft>
                <a:spcPts val="1600"/>
              </a:spcAft>
              <a:buClr>
                <a:srgbClr val="212121"/>
              </a:buClr>
              <a:buSzPts val="1400"/>
              <a:buFont typeface="Montserrat Medium"/>
              <a:buChar char="■"/>
              <a:defRPr>
                <a:solidFill>
                  <a:srgbClr val="212121"/>
                </a:solidFill>
                <a:latin typeface="Montserrat Medium"/>
                <a:ea typeface="Montserrat Medium"/>
                <a:cs typeface="Montserrat Medium"/>
                <a:sym typeface="Montserrat Medium"/>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50" r:id="rId2"/>
    <p:sldLayoutId id="2147483651" r:id="rId3"/>
    <p:sldLayoutId id="2147483652" r:id="rId4"/>
    <p:sldLayoutId id="2147483653" r:id="rId5"/>
    <p:sldLayoutId id="2147483654" r:id="rId6"/>
    <p:sldLayoutId id="2147483658" r:id="rId7"/>
    <p:sldLayoutId id="2147483659" r:id="rId8"/>
    <p:sldLayoutId id="2147483660" r:id="rId9"/>
    <p:sldLayoutId id="2147483665" r:id="rId10"/>
    <p:sldLayoutId id="2147483669" r:id="rId11"/>
    <p:sldLayoutId id="2147483671" r:id="rId12"/>
    <p:sldLayoutId id="2147483675" r:id="rId13"/>
    <p:sldLayoutId id="2147483676" r:id="rId14"/>
    <p:sldLayoutId id="2147483681" r:id="rId15"/>
    <p:sldLayoutId id="2147483682" r:id="rId16"/>
    <p:sldLayoutId id="2147483683" r:id="rId17"/>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jp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8" Type="http://schemas.openxmlformats.org/officeDocument/2006/relationships/hyperlink" Target="https://es.wikipedia.org/wiki/Roma" TargetMode="External"/><Relationship Id="rId3" Type="http://schemas.openxmlformats.org/officeDocument/2006/relationships/hyperlink" Target="https://es.wikipedia.org/wiki/Familia_Salesiana" TargetMode="External"/><Relationship Id="rId7" Type="http://schemas.openxmlformats.org/officeDocument/2006/relationships/hyperlink" Target="https://es.wikipedia.org/wiki/Iglesia_cat%C3%B3lica" TargetMode="External"/><Relationship Id="rId2" Type="http://schemas.openxmlformats.org/officeDocument/2006/relationships/notesSlide" Target="../notesSlides/notesSlide4.xml"/><Relationship Id="rId1" Type="http://schemas.openxmlformats.org/officeDocument/2006/relationships/slideLayout" Target="../slideLayouts/slideLayout8.xml"/><Relationship Id="rId6" Type="http://schemas.openxmlformats.org/officeDocument/2006/relationships/hyperlink" Target="https://es.wikipedia.org/wiki/1908" TargetMode="External"/><Relationship Id="rId5" Type="http://schemas.openxmlformats.org/officeDocument/2006/relationships/hyperlink" Target="https://es.wikipedia.org/wiki/Felipe_Rinaldi" TargetMode="External"/><Relationship Id="rId4" Type="http://schemas.openxmlformats.org/officeDocument/2006/relationships/hyperlink" Target="https://es.wikipedia.org/wiki/Salesiano" TargetMode="External"/><Relationship Id="rId9"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hyperlink" Target="https://es.wikipedia.org/wiki/Familia" TargetMode="External"/><Relationship Id="rId2" Type="http://schemas.openxmlformats.org/officeDocument/2006/relationships/notesSlide" Target="../notesSlides/notesSlide5.xml"/><Relationship Id="rId1" Type="http://schemas.openxmlformats.org/officeDocument/2006/relationships/slideLayout" Target="../slideLayouts/slideLayout8.xml"/><Relationship Id="rId6" Type="http://schemas.openxmlformats.org/officeDocument/2006/relationships/image" Target="../media/image7.png"/><Relationship Id="rId5" Type="http://schemas.openxmlformats.org/officeDocument/2006/relationships/hyperlink" Target="https://es.wikipedia.org/wiki/Persona" TargetMode="External"/><Relationship Id="rId4" Type="http://schemas.openxmlformats.org/officeDocument/2006/relationships/hyperlink" Target="https://es.wikipedia.org/wiki/Sociedad"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7.xml"/><Relationship Id="rId1" Type="http://schemas.openxmlformats.org/officeDocument/2006/relationships/slideLayout" Target="../slideLayouts/slideLayout4.xml"/><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8.xml"/><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9.xml"/><Relationship Id="rId1" Type="http://schemas.openxmlformats.org/officeDocument/2006/relationships/slideLayout" Target="../slideLayouts/slideLayout3.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image" Target="../media/image13.png"/></Relationships>
</file>

<file path=ppt/slides/_rels/slide10.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12.xml"/><Relationship Id="rId4" Type="http://schemas.openxmlformats.org/officeDocument/2006/relationships/image" Target="../media/image17.png"/></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1.xml"/><Relationship Id="rId1" Type="http://schemas.openxmlformats.org/officeDocument/2006/relationships/slideLayout" Target="../slideLayouts/slideLayout12.xml"/><Relationship Id="rId4" Type="http://schemas.openxmlformats.org/officeDocument/2006/relationships/image" Target="../media/image17.png"/></Relationships>
</file>

<file path=ppt/slides/_rels/slide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2.xml"/><Relationship Id="rId1" Type="http://schemas.openxmlformats.org/officeDocument/2006/relationships/slideLayout" Target="../slideLayouts/slideLayout9.xml"/><Relationship Id="rId4" Type="http://schemas.openxmlformats.org/officeDocument/2006/relationships/image" Target="../media/image18.png"/></Relationships>
</file>

<file path=ppt/slides/_rels/slide1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3.xml"/><Relationship Id="rId1" Type="http://schemas.openxmlformats.org/officeDocument/2006/relationships/slideLayout" Target="../slideLayouts/slideLayout9.xml"/><Relationship Id="rId4" Type="http://schemas.openxmlformats.org/officeDocument/2006/relationships/image" Target="../media/image18.png"/></Relationships>
</file>

<file path=ppt/slides/_rels/slide1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4.xml"/><Relationship Id="rId1" Type="http://schemas.openxmlformats.org/officeDocument/2006/relationships/slideLayout" Target="../slideLayouts/slideLayout5.xml"/><Relationship Id="rId4" Type="http://schemas.openxmlformats.org/officeDocument/2006/relationships/image" Target="../media/image19.jpeg"/></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5.xml"/><Relationship Id="rId1" Type="http://schemas.openxmlformats.org/officeDocument/2006/relationships/slideLayout" Target="../slideLayouts/slideLayout13.xml"/><Relationship Id="rId5" Type="http://schemas.openxmlformats.org/officeDocument/2006/relationships/image" Target="../media/image22.png"/><Relationship Id="rId4" Type="http://schemas.openxmlformats.org/officeDocument/2006/relationships/image" Target="../media/image21.png"/></Relationships>
</file>

<file path=ppt/slides/_rels/slide16.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6.xml"/><Relationship Id="rId1" Type="http://schemas.openxmlformats.org/officeDocument/2006/relationships/slideLayout" Target="../slideLayouts/slideLayout10.xml"/><Relationship Id="rId4" Type="http://schemas.openxmlformats.org/officeDocument/2006/relationships/image" Target="../media/image24.jfif"/></Relationships>
</file>

<file path=ppt/slides/_rels/slide17.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7.xml"/><Relationship Id="rId1" Type="http://schemas.openxmlformats.org/officeDocument/2006/relationships/slideLayout" Target="../slideLayouts/slideLayout11.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png"/></Relationships>
</file>

<file path=ppt/slides/_rels/slide18.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8.xml"/><Relationship Id="rId1" Type="http://schemas.openxmlformats.org/officeDocument/2006/relationships/slideLayout" Target="../slideLayouts/slideLayout6.xml"/><Relationship Id="rId4" Type="http://schemas.openxmlformats.org/officeDocument/2006/relationships/image" Target="../media/image30.png"/></Relationships>
</file>

<file path=ppt/slides/_rels/slide19.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notesSlide" Target="../notesSlides/notesSlide19.xml"/><Relationship Id="rId1" Type="http://schemas.openxmlformats.org/officeDocument/2006/relationships/slideLayout" Target="../slideLayouts/slideLayout1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2006"/>
        <p:cNvGrpSpPr/>
        <p:nvPr/>
      </p:nvGrpSpPr>
      <p:grpSpPr>
        <a:xfrm>
          <a:off x="0" y="0"/>
          <a:ext cx="0" cy="0"/>
          <a:chOff x="0" y="0"/>
          <a:chExt cx="0" cy="0"/>
        </a:xfrm>
      </p:grpSpPr>
      <p:sp>
        <p:nvSpPr>
          <p:cNvPr id="2007" name="Google Shape;2007;p41"/>
          <p:cNvSpPr txBox="1">
            <a:spLocks noGrp="1"/>
          </p:cNvSpPr>
          <p:nvPr>
            <p:ph type="ctrTitle"/>
          </p:nvPr>
        </p:nvSpPr>
        <p:spPr>
          <a:xfrm rot="-151857">
            <a:off x="1940696" y="466759"/>
            <a:ext cx="5285456" cy="2323367"/>
          </a:xfrm>
          <a:prstGeom prst="rect">
            <a:avLst/>
          </a:prstGeom>
          <a:effectLst>
            <a:outerShdw dist="57150" dir="3720000" algn="bl" rotWithShape="0">
              <a:schemeClr val="dk1"/>
            </a:outerShdw>
          </a:effectLst>
        </p:spPr>
        <p:txBody>
          <a:bodyPr spcFirstLastPara="1" wrap="square" lIns="91425" tIns="91425" rIns="91425" bIns="91425" anchor="ctr" anchorCtr="0">
            <a:noAutofit/>
          </a:bodyPr>
          <a:lstStyle/>
          <a:p>
            <a:pPr marL="0" lvl="0" indent="0" algn="ctr" rtl="0">
              <a:spcBef>
                <a:spcPts val="0"/>
              </a:spcBef>
              <a:spcAft>
                <a:spcPts val="0"/>
              </a:spcAft>
              <a:buNone/>
            </a:pPr>
            <a:r>
              <a:rPr lang="en" sz="2600" b="0" dirty="0"/>
              <a:t>UNIÓN EXALUMNAS SALESIANAS CÚCUTA</a:t>
            </a:r>
            <a:endParaRPr sz="7600" dirty="0">
              <a:solidFill>
                <a:schemeClr val="lt1"/>
              </a:solidFill>
            </a:endParaRPr>
          </a:p>
        </p:txBody>
      </p:sp>
      <p:sp>
        <p:nvSpPr>
          <p:cNvPr id="2008" name="Google Shape;2008;p41"/>
          <p:cNvSpPr txBox="1">
            <a:spLocks noGrp="1"/>
          </p:cNvSpPr>
          <p:nvPr>
            <p:ph type="subTitle" idx="1"/>
          </p:nvPr>
        </p:nvSpPr>
        <p:spPr>
          <a:xfrm>
            <a:off x="3168300" y="3863510"/>
            <a:ext cx="2807400" cy="7452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s-MX" sz="2400" dirty="0">
                <a:latin typeface="Monotype Corsiva" panose="03010101010201010101" pitchFamily="66" charset="0"/>
              </a:rPr>
              <a:t>"Compromiso, fe y legado salesiano"</a:t>
            </a:r>
            <a:endParaRPr sz="2400" dirty="0">
              <a:latin typeface="Monotype Corsiva" panose="03010101010201010101" pitchFamily="66" charset="0"/>
            </a:endParaRPr>
          </a:p>
        </p:txBody>
      </p:sp>
      <p:sp>
        <p:nvSpPr>
          <p:cNvPr id="2009" name="Google Shape;2009;p41"/>
          <p:cNvSpPr txBox="1">
            <a:spLocks noGrp="1"/>
          </p:cNvSpPr>
          <p:nvPr>
            <p:ph type="ctrTitle" idx="2"/>
          </p:nvPr>
        </p:nvSpPr>
        <p:spPr>
          <a:xfrm>
            <a:off x="2667250" y="2923482"/>
            <a:ext cx="3832200" cy="557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2025</a:t>
            </a:r>
            <a:endParaRPr dirty="0"/>
          </a:p>
        </p:txBody>
      </p:sp>
      <p:grpSp>
        <p:nvGrpSpPr>
          <p:cNvPr id="2054" name="Google Shape;2054;p41"/>
          <p:cNvGrpSpPr/>
          <p:nvPr/>
        </p:nvGrpSpPr>
        <p:grpSpPr>
          <a:xfrm rot="-937684">
            <a:off x="7240087" y="1022565"/>
            <a:ext cx="726163" cy="623401"/>
            <a:chOff x="5196825" y="526650"/>
            <a:chExt cx="232000" cy="199175"/>
          </a:xfrm>
        </p:grpSpPr>
        <p:sp>
          <p:nvSpPr>
            <p:cNvPr id="2055" name="Google Shape;2055;p41"/>
            <p:cNvSpPr/>
            <p:nvPr/>
          </p:nvSpPr>
          <p:spPr>
            <a:xfrm>
              <a:off x="5196825" y="526650"/>
              <a:ext cx="232000" cy="199175"/>
            </a:xfrm>
            <a:custGeom>
              <a:avLst/>
              <a:gdLst/>
              <a:ahLst/>
              <a:cxnLst/>
              <a:rect l="l" t="t" r="r" b="b"/>
              <a:pathLst>
                <a:path w="9280" h="7967" extrusionOk="0">
                  <a:moveTo>
                    <a:pt x="3474" y="1"/>
                  </a:moveTo>
                  <a:cubicBezTo>
                    <a:pt x="2626" y="1"/>
                    <a:pt x="1868" y="340"/>
                    <a:pt x="1381" y="963"/>
                  </a:cubicBezTo>
                  <a:cubicBezTo>
                    <a:pt x="1076" y="1200"/>
                    <a:pt x="838" y="1506"/>
                    <a:pt x="657" y="1868"/>
                  </a:cubicBezTo>
                  <a:cubicBezTo>
                    <a:pt x="1" y="3226"/>
                    <a:pt x="340" y="5047"/>
                    <a:pt x="1438" y="6100"/>
                  </a:cubicBezTo>
                  <a:cubicBezTo>
                    <a:pt x="2162" y="6801"/>
                    <a:pt x="2829" y="7175"/>
                    <a:pt x="3316" y="7424"/>
                  </a:cubicBezTo>
                  <a:lnTo>
                    <a:pt x="4459" y="7967"/>
                  </a:lnTo>
                  <a:lnTo>
                    <a:pt x="5590" y="7424"/>
                  </a:lnTo>
                  <a:cubicBezTo>
                    <a:pt x="6077" y="7175"/>
                    <a:pt x="6745" y="6801"/>
                    <a:pt x="7469" y="6100"/>
                  </a:cubicBezTo>
                  <a:cubicBezTo>
                    <a:pt x="7537" y="6032"/>
                    <a:pt x="7605" y="5964"/>
                    <a:pt x="7672" y="5885"/>
                  </a:cubicBezTo>
                  <a:cubicBezTo>
                    <a:pt x="7740" y="5828"/>
                    <a:pt x="7797" y="5772"/>
                    <a:pt x="7854" y="5715"/>
                  </a:cubicBezTo>
                  <a:cubicBezTo>
                    <a:pt x="8951" y="4674"/>
                    <a:pt x="9279" y="2852"/>
                    <a:pt x="8634" y="1483"/>
                  </a:cubicBezTo>
                  <a:cubicBezTo>
                    <a:pt x="8182" y="555"/>
                    <a:pt x="7276" y="1"/>
                    <a:pt x="6201" y="1"/>
                  </a:cubicBezTo>
                  <a:cubicBezTo>
                    <a:pt x="6111" y="1"/>
                    <a:pt x="6009" y="1"/>
                    <a:pt x="5907" y="12"/>
                  </a:cubicBezTo>
                  <a:cubicBezTo>
                    <a:pt x="5523" y="46"/>
                    <a:pt x="5160" y="170"/>
                    <a:pt x="4832" y="385"/>
                  </a:cubicBezTo>
                  <a:cubicBezTo>
                    <a:pt x="4515" y="182"/>
                    <a:pt x="4153" y="46"/>
                    <a:pt x="3757" y="12"/>
                  </a:cubicBezTo>
                  <a:cubicBezTo>
                    <a:pt x="3667" y="1"/>
                    <a:pt x="3565" y="1"/>
                    <a:pt x="3474" y="1"/>
                  </a:cubicBezTo>
                  <a:close/>
                </a:path>
              </a:pathLst>
            </a:custGeom>
            <a:solidFill>
              <a:srgbClr val="FFFFFF"/>
            </a:solidFill>
            <a:ln>
              <a:noFill/>
            </a:ln>
            <a:effectLst>
              <a:outerShdw dist="57150" dir="372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6" name="Google Shape;2056;p41"/>
            <p:cNvSpPr/>
            <p:nvPr/>
          </p:nvSpPr>
          <p:spPr>
            <a:xfrm>
              <a:off x="5237275" y="554750"/>
              <a:ext cx="161000" cy="129775"/>
            </a:xfrm>
            <a:custGeom>
              <a:avLst/>
              <a:gdLst/>
              <a:ahLst/>
              <a:cxnLst/>
              <a:rect l="l" t="t" r="r" b="b"/>
              <a:pathLst>
                <a:path w="6440" h="5191" extrusionOk="0">
                  <a:moveTo>
                    <a:pt x="1856" y="0"/>
                  </a:moveTo>
                  <a:cubicBezTo>
                    <a:pt x="1276" y="0"/>
                    <a:pt x="729" y="251"/>
                    <a:pt x="442" y="846"/>
                  </a:cubicBezTo>
                  <a:cubicBezTo>
                    <a:pt x="1" y="1773"/>
                    <a:pt x="227" y="3063"/>
                    <a:pt x="985" y="3776"/>
                  </a:cubicBezTo>
                  <a:cubicBezTo>
                    <a:pt x="1970" y="4727"/>
                    <a:pt x="2818" y="4998"/>
                    <a:pt x="3214" y="5191"/>
                  </a:cubicBezTo>
                  <a:cubicBezTo>
                    <a:pt x="3610" y="4998"/>
                    <a:pt x="4459" y="4727"/>
                    <a:pt x="5455" y="3776"/>
                  </a:cubicBezTo>
                  <a:cubicBezTo>
                    <a:pt x="6202" y="3063"/>
                    <a:pt x="6439" y="1773"/>
                    <a:pt x="5987" y="846"/>
                  </a:cubicBezTo>
                  <a:cubicBezTo>
                    <a:pt x="5700" y="251"/>
                    <a:pt x="5162" y="0"/>
                    <a:pt x="4576" y="0"/>
                  </a:cubicBezTo>
                  <a:cubicBezTo>
                    <a:pt x="4515" y="0"/>
                    <a:pt x="4453" y="3"/>
                    <a:pt x="4391" y="8"/>
                  </a:cubicBezTo>
                  <a:cubicBezTo>
                    <a:pt x="3735" y="76"/>
                    <a:pt x="3339" y="642"/>
                    <a:pt x="3214" y="1117"/>
                  </a:cubicBezTo>
                  <a:cubicBezTo>
                    <a:pt x="3090" y="642"/>
                    <a:pt x="2694" y="76"/>
                    <a:pt x="2038" y="8"/>
                  </a:cubicBezTo>
                  <a:cubicBezTo>
                    <a:pt x="1977" y="3"/>
                    <a:pt x="1916" y="0"/>
                    <a:pt x="1856" y="0"/>
                  </a:cubicBez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7" name="Google Shape;2057;p41"/>
            <p:cNvSpPr/>
            <p:nvPr/>
          </p:nvSpPr>
          <p:spPr>
            <a:xfrm>
              <a:off x="5227675" y="564350"/>
              <a:ext cx="160975" cy="129800"/>
            </a:xfrm>
            <a:custGeom>
              <a:avLst/>
              <a:gdLst/>
              <a:ahLst/>
              <a:cxnLst/>
              <a:rect l="l" t="t" r="r" b="b"/>
              <a:pathLst>
                <a:path w="6439" h="5192" extrusionOk="0">
                  <a:moveTo>
                    <a:pt x="1863" y="1"/>
                  </a:moveTo>
                  <a:cubicBezTo>
                    <a:pt x="1275" y="1"/>
                    <a:pt x="728" y="252"/>
                    <a:pt x="441" y="846"/>
                  </a:cubicBezTo>
                  <a:cubicBezTo>
                    <a:pt x="0" y="1774"/>
                    <a:pt x="238" y="3053"/>
                    <a:pt x="984" y="3777"/>
                  </a:cubicBezTo>
                  <a:cubicBezTo>
                    <a:pt x="1980" y="4728"/>
                    <a:pt x="2818" y="4988"/>
                    <a:pt x="3214" y="5191"/>
                  </a:cubicBezTo>
                  <a:lnTo>
                    <a:pt x="3225" y="5191"/>
                  </a:lnTo>
                  <a:cubicBezTo>
                    <a:pt x="3621" y="4988"/>
                    <a:pt x="4458" y="4728"/>
                    <a:pt x="5454" y="3777"/>
                  </a:cubicBezTo>
                  <a:cubicBezTo>
                    <a:pt x="6201" y="3053"/>
                    <a:pt x="6438" y="1774"/>
                    <a:pt x="5997" y="846"/>
                  </a:cubicBezTo>
                  <a:cubicBezTo>
                    <a:pt x="5710" y="252"/>
                    <a:pt x="5163" y="1"/>
                    <a:pt x="4575" y="1"/>
                  </a:cubicBezTo>
                  <a:cubicBezTo>
                    <a:pt x="4514" y="1"/>
                    <a:pt x="4452" y="4"/>
                    <a:pt x="4390" y="9"/>
                  </a:cubicBezTo>
                  <a:cubicBezTo>
                    <a:pt x="3734" y="77"/>
                    <a:pt x="3349" y="643"/>
                    <a:pt x="3225" y="1107"/>
                  </a:cubicBezTo>
                  <a:cubicBezTo>
                    <a:pt x="3089" y="643"/>
                    <a:pt x="2704" y="77"/>
                    <a:pt x="2048" y="9"/>
                  </a:cubicBezTo>
                  <a:cubicBezTo>
                    <a:pt x="1986" y="4"/>
                    <a:pt x="1925" y="1"/>
                    <a:pt x="1863" y="1"/>
                  </a:cubicBezTo>
                  <a:close/>
                </a:path>
              </a:pathLst>
            </a:custGeom>
            <a:solidFill>
              <a:srgbClr val="E969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8" name="Google Shape;2058;p41"/>
            <p:cNvSpPr/>
            <p:nvPr/>
          </p:nvSpPr>
          <p:spPr>
            <a:xfrm>
              <a:off x="5226250" y="562925"/>
              <a:ext cx="163825" cy="132650"/>
            </a:xfrm>
            <a:custGeom>
              <a:avLst/>
              <a:gdLst/>
              <a:ahLst/>
              <a:cxnLst/>
              <a:rect l="l" t="t" r="r" b="b"/>
              <a:pathLst>
                <a:path w="6553" h="5306" extrusionOk="0">
                  <a:moveTo>
                    <a:pt x="1913" y="111"/>
                  </a:moveTo>
                  <a:cubicBezTo>
                    <a:pt x="1969" y="111"/>
                    <a:pt x="2026" y="123"/>
                    <a:pt x="2094" y="123"/>
                  </a:cubicBezTo>
                  <a:cubicBezTo>
                    <a:pt x="2694" y="179"/>
                    <a:pt x="3090" y="700"/>
                    <a:pt x="3225" y="1186"/>
                  </a:cubicBezTo>
                  <a:cubicBezTo>
                    <a:pt x="3225" y="1209"/>
                    <a:pt x="3248" y="1220"/>
                    <a:pt x="3282" y="1220"/>
                  </a:cubicBezTo>
                  <a:cubicBezTo>
                    <a:pt x="3305" y="1220"/>
                    <a:pt x="3327" y="1209"/>
                    <a:pt x="3327" y="1186"/>
                  </a:cubicBezTo>
                  <a:cubicBezTo>
                    <a:pt x="3452" y="734"/>
                    <a:pt x="3825" y="179"/>
                    <a:pt x="4459" y="123"/>
                  </a:cubicBezTo>
                  <a:cubicBezTo>
                    <a:pt x="4516" y="118"/>
                    <a:pt x="4572" y="116"/>
                    <a:pt x="4627" y="116"/>
                  </a:cubicBezTo>
                  <a:cubicBezTo>
                    <a:pt x="5250" y="116"/>
                    <a:pt x="5748" y="406"/>
                    <a:pt x="5998" y="926"/>
                  </a:cubicBezTo>
                  <a:cubicBezTo>
                    <a:pt x="6428" y="1831"/>
                    <a:pt x="6201" y="3099"/>
                    <a:pt x="5466" y="3789"/>
                  </a:cubicBezTo>
                  <a:cubicBezTo>
                    <a:pt x="4662" y="4558"/>
                    <a:pt x="3972" y="4875"/>
                    <a:pt x="3508" y="5079"/>
                  </a:cubicBezTo>
                  <a:cubicBezTo>
                    <a:pt x="3418" y="5113"/>
                    <a:pt x="3338" y="5147"/>
                    <a:pt x="3282" y="5181"/>
                  </a:cubicBezTo>
                  <a:cubicBezTo>
                    <a:pt x="3214" y="5158"/>
                    <a:pt x="3135" y="5113"/>
                    <a:pt x="3044" y="5079"/>
                  </a:cubicBezTo>
                  <a:cubicBezTo>
                    <a:pt x="2580" y="4875"/>
                    <a:pt x="1890" y="4558"/>
                    <a:pt x="1087" y="3789"/>
                  </a:cubicBezTo>
                  <a:cubicBezTo>
                    <a:pt x="351" y="3099"/>
                    <a:pt x="125" y="1831"/>
                    <a:pt x="555" y="926"/>
                  </a:cubicBezTo>
                  <a:cubicBezTo>
                    <a:pt x="804" y="405"/>
                    <a:pt x="1290" y="111"/>
                    <a:pt x="1913" y="111"/>
                  </a:cubicBezTo>
                  <a:close/>
                  <a:moveTo>
                    <a:pt x="1909" y="0"/>
                  </a:moveTo>
                  <a:cubicBezTo>
                    <a:pt x="1252" y="0"/>
                    <a:pt x="721" y="314"/>
                    <a:pt x="453" y="881"/>
                  </a:cubicBezTo>
                  <a:cubicBezTo>
                    <a:pt x="0" y="1831"/>
                    <a:pt x="238" y="3144"/>
                    <a:pt x="1008" y="3879"/>
                  </a:cubicBezTo>
                  <a:cubicBezTo>
                    <a:pt x="1822" y="4660"/>
                    <a:pt x="2558" y="4988"/>
                    <a:pt x="2999" y="5181"/>
                  </a:cubicBezTo>
                  <a:cubicBezTo>
                    <a:pt x="3090" y="5226"/>
                    <a:pt x="3169" y="5260"/>
                    <a:pt x="3237" y="5294"/>
                  </a:cubicBezTo>
                  <a:lnTo>
                    <a:pt x="3248" y="5294"/>
                  </a:lnTo>
                  <a:cubicBezTo>
                    <a:pt x="3259" y="5305"/>
                    <a:pt x="3259" y="5305"/>
                    <a:pt x="3271" y="5305"/>
                  </a:cubicBezTo>
                  <a:lnTo>
                    <a:pt x="3282" y="5305"/>
                  </a:lnTo>
                  <a:cubicBezTo>
                    <a:pt x="3293" y="5305"/>
                    <a:pt x="3305" y="5305"/>
                    <a:pt x="3305" y="5294"/>
                  </a:cubicBezTo>
                  <a:lnTo>
                    <a:pt x="3316" y="5294"/>
                  </a:lnTo>
                  <a:cubicBezTo>
                    <a:pt x="3384" y="5260"/>
                    <a:pt x="3463" y="5226"/>
                    <a:pt x="3553" y="5181"/>
                  </a:cubicBezTo>
                  <a:cubicBezTo>
                    <a:pt x="3995" y="4988"/>
                    <a:pt x="4730" y="4660"/>
                    <a:pt x="5545" y="3879"/>
                  </a:cubicBezTo>
                  <a:cubicBezTo>
                    <a:pt x="6314" y="3144"/>
                    <a:pt x="6552" y="1831"/>
                    <a:pt x="6099" y="881"/>
                  </a:cubicBezTo>
                  <a:cubicBezTo>
                    <a:pt x="5831" y="314"/>
                    <a:pt x="5310" y="0"/>
                    <a:pt x="4646" y="0"/>
                  </a:cubicBezTo>
                  <a:cubicBezTo>
                    <a:pt x="4581" y="0"/>
                    <a:pt x="4515" y="3"/>
                    <a:pt x="4447" y="9"/>
                  </a:cubicBezTo>
                  <a:cubicBezTo>
                    <a:pt x="3836" y="66"/>
                    <a:pt x="3452" y="541"/>
                    <a:pt x="3282" y="983"/>
                  </a:cubicBezTo>
                  <a:cubicBezTo>
                    <a:pt x="3101" y="541"/>
                    <a:pt x="2727" y="66"/>
                    <a:pt x="2105" y="9"/>
                  </a:cubicBezTo>
                  <a:cubicBezTo>
                    <a:pt x="2039" y="3"/>
                    <a:pt x="1973" y="0"/>
                    <a:pt x="190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9" name="Google Shape;2059;p41"/>
            <p:cNvSpPr/>
            <p:nvPr/>
          </p:nvSpPr>
          <p:spPr>
            <a:xfrm>
              <a:off x="5253700" y="639525"/>
              <a:ext cx="3700" cy="16425"/>
            </a:xfrm>
            <a:custGeom>
              <a:avLst/>
              <a:gdLst/>
              <a:ahLst/>
              <a:cxnLst/>
              <a:rect l="l" t="t" r="r" b="b"/>
              <a:pathLst>
                <a:path w="148" h="657" extrusionOk="0">
                  <a:moveTo>
                    <a:pt x="45" y="1"/>
                  </a:moveTo>
                  <a:cubicBezTo>
                    <a:pt x="11" y="1"/>
                    <a:pt x="0" y="23"/>
                    <a:pt x="0" y="57"/>
                  </a:cubicBezTo>
                  <a:lnTo>
                    <a:pt x="45" y="612"/>
                  </a:lnTo>
                  <a:cubicBezTo>
                    <a:pt x="45" y="646"/>
                    <a:pt x="68" y="657"/>
                    <a:pt x="91" y="657"/>
                  </a:cubicBezTo>
                  <a:lnTo>
                    <a:pt x="102" y="657"/>
                  </a:lnTo>
                  <a:cubicBezTo>
                    <a:pt x="125" y="657"/>
                    <a:pt x="147" y="634"/>
                    <a:pt x="147" y="612"/>
                  </a:cubicBezTo>
                  <a:lnTo>
                    <a:pt x="91" y="46"/>
                  </a:lnTo>
                  <a:cubicBezTo>
                    <a:pt x="91" y="12"/>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0" name="Google Shape;2060;p41"/>
            <p:cNvSpPr/>
            <p:nvPr/>
          </p:nvSpPr>
          <p:spPr>
            <a:xfrm>
              <a:off x="5279725" y="629900"/>
              <a:ext cx="3700" cy="16450"/>
            </a:xfrm>
            <a:custGeom>
              <a:avLst/>
              <a:gdLst/>
              <a:ahLst/>
              <a:cxnLst/>
              <a:rect l="l" t="t" r="r" b="b"/>
              <a:pathLst>
                <a:path w="148" h="658" extrusionOk="0">
                  <a:moveTo>
                    <a:pt x="45" y="1"/>
                  </a:moveTo>
                  <a:cubicBezTo>
                    <a:pt x="23" y="1"/>
                    <a:pt x="0" y="23"/>
                    <a:pt x="0" y="46"/>
                  </a:cubicBezTo>
                  <a:lnTo>
                    <a:pt x="57" y="612"/>
                  </a:lnTo>
                  <a:cubicBezTo>
                    <a:pt x="57" y="635"/>
                    <a:pt x="79" y="657"/>
                    <a:pt x="102" y="657"/>
                  </a:cubicBezTo>
                  <a:cubicBezTo>
                    <a:pt x="136" y="657"/>
                    <a:pt x="147" y="635"/>
                    <a:pt x="147" y="601"/>
                  </a:cubicBezTo>
                  <a:lnTo>
                    <a:pt x="102" y="46"/>
                  </a:lnTo>
                  <a:cubicBezTo>
                    <a:pt x="102" y="12"/>
                    <a:pt x="79"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1" name="Google Shape;2061;p41"/>
            <p:cNvSpPr/>
            <p:nvPr/>
          </p:nvSpPr>
          <p:spPr>
            <a:xfrm>
              <a:off x="5258775" y="584375"/>
              <a:ext cx="3700" cy="16700"/>
            </a:xfrm>
            <a:custGeom>
              <a:avLst/>
              <a:gdLst/>
              <a:ahLst/>
              <a:cxnLst/>
              <a:rect l="l" t="t" r="r" b="b"/>
              <a:pathLst>
                <a:path w="148" h="668" extrusionOk="0">
                  <a:moveTo>
                    <a:pt x="46" y="0"/>
                  </a:moveTo>
                  <a:cubicBezTo>
                    <a:pt x="23" y="0"/>
                    <a:pt x="1" y="34"/>
                    <a:pt x="1" y="57"/>
                  </a:cubicBezTo>
                  <a:lnTo>
                    <a:pt x="57" y="622"/>
                  </a:lnTo>
                  <a:cubicBezTo>
                    <a:pt x="57" y="645"/>
                    <a:pt x="80" y="668"/>
                    <a:pt x="103" y="668"/>
                  </a:cubicBezTo>
                  <a:cubicBezTo>
                    <a:pt x="125" y="656"/>
                    <a:pt x="148" y="634"/>
                    <a:pt x="148" y="611"/>
                  </a:cubicBezTo>
                  <a:lnTo>
                    <a:pt x="103" y="45"/>
                  </a:lnTo>
                  <a:cubicBezTo>
                    <a:pt x="103" y="23"/>
                    <a:pt x="69"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2" name="Google Shape;2062;p41"/>
            <p:cNvSpPr/>
            <p:nvPr/>
          </p:nvSpPr>
          <p:spPr>
            <a:xfrm>
              <a:off x="5350150" y="625025"/>
              <a:ext cx="3700" cy="16500"/>
            </a:xfrm>
            <a:custGeom>
              <a:avLst/>
              <a:gdLst/>
              <a:ahLst/>
              <a:cxnLst/>
              <a:rect l="l" t="t" r="r" b="b"/>
              <a:pathLst>
                <a:path w="148" h="660" extrusionOk="0">
                  <a:moveTo>
                    <a:pt x="59" y="0"/>
                  </a:moveTo>
                  <a:cubicBezTo>
                    <a:pt x="55" y="0"/>
                    <a:pt x="50" y="1"/>
                    <a:pt x="46" y="3"/>
                  </a:cubicBezTo>
                  <a:cubicBezTo>
                    <a:pt x="23" y="3"/>
                    <a:pt x="1" y="26"/>
                    <a:pt x="1" y="49"/>
                  </a:cubicBezTo>
                  <a:lnTo>
                    <a:pt x="46" y="615"/>
                  </a:lnTo>
                  <a:cubicBezTo>
                    <a:pt x="57" y="637"/>
                    <a:pt x="80" y="660"/>
                    <a:pt x="102" y="660"/>
                  </a:cubicBezTo>
                  <a:cubicBezTo>
                    <a:pt x="125" y="660"/>
                    <a:pt x="148" y="637"/>
                    <a:pt x="148" y="603"/>
                  </a:cubicBezTo>
                  <a:lnTo>
                    <a:pt x="102" y="37"/>
                  </a:lnTo>
                  <a:cubicBezTo>
                    <a:pt x="102" y="19"/>
                    <a:pt x="80" y="0"/>
                    <a:pt x="5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3" name="Google Shape;2063;p41"/>
            <p:cNvSpPr/>
            <p:nvPr/>
          </p:nvSpPr>
          <p:spPr>
            <a:xfrm>
              <a:off x="5356100" y="577225"/>
              <a:ext cx="3975" cy="16500"/>
            </a:xfrm>
            <a:custGeom>
              <a:avLst/>
              <a:gdLst/>
              <a:ahLst/>
              <a:cxnLst/>
              <a:rect l="l" t="t" r="r" b="b"/>
              <a:pathLst>
                <a:path w="159" h="660" extrusionOk="0">
                  <a:moveTo>
                    <a:pt x="69" y="0"/>
                  </a:moveTo>
                  <a:cubicBezTo>
                    <a:pt x="65" y="0"/>
                    <a:pt x="61" y="1"/>
                    <a:pt x="57" y="3"/>
                  </a:cubicBezTo>
                  <a:cubicBezTo>
                    <a:pt x="23" y="3"/>
                    <a:pt x="0" y="26"/>
                    <a:pt x="12" y="48"/>
                  </a:cubicBezTo>
                  <a:lnTo>
                    <a:pt x="57" y="614"/>
                  </a:lnTo>
                  <a:cubicBezTo>
                    <a:pt x="57" y="637"/>
                    <a:pt x="79" y="659"/>
                    <a:pt x="102" y="659"/>
                  </a:cubicBezTo>
                  <a:cubicBezTo>
                    <a:pt x="136" y="659"/>
                    <a:pt x="159" y="637"/>
                    <a:pt x="147" y="603"/>
                  </a:cubicBezTo>
                  <a:lnTo>
                    <a:pt x="102" y="37"/>
                  </a:lnTo>
                  <a:cubicBezTo>
                    <a:pt x="102" y="19"/>
                    <a:pt x="87" y="0"/>
                    <a:pt x="6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4" name="Google Shape;2064;p41"/>
            <p:cNvSpPr/>
            <p:nvPr/>
          </p:nvSpPr>
          <p:spPr>
            <a:xfrm>
              <a:off x="5322700" y="638950"/>
              <a:ext cx="16725" cy="3150"/>
            </a:xfrm>
            <a:custGeom>
              <a:avLst/>
              <a:gdLst/>
              <a:ahLst/>
              <a:cxnLst/>
              <a:rect l="l" t="t" r="r" b="b"/>
              <a:pathLst>
                <a:path w="669" h="126" extrusionOk="0">
                  <a:moveTo>
                    <a:pt x="46" y="1"/>
                  </a:moveTo>
                  <a:cubicBezTo>
                    <a:pt x="24" y="1"/>
                    <a:pt x="1" y="24"/>
                    <a:pt x="1" y="46"/>
                  </a:cubicBezTo>
                  <a:cubicBezTo>
                    <a:pt x="1" y="80"/>
                    <a:pt x="24" y="103"/>
                    <a:pt x="46" y="103"/>
                  </a:cubicBezTo>
                  <a:lnTo>
                    <a:pt x="612" y="125"/>
                  </a:lnTo>
                  <a:cubicBezTo>
                    <a:pt x="646" y="125"/>
                    <a:pt x="669" y="103"/>
                    <a:pt x="669" y="80"/>
                  </a:cubicBezTo>
                  <a:cubicBezTo>
                    <a:pt x="669" y="46"/>
                    <a:pt x="646" y="24"/>
                    <a:pt x="623" y="24"/>
                  </a:cubicBezTo>
                  <a:lnTo>
                    <a:pt x="58"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5" name="Google Shape;2065;p41"/>
            <p:cNvSpPr/>
            <p:nvPr/>
          </p:nvSpPr>
          <p:spPr>
            <a:xfrm>
              <a:off x="5356100" y="607275"/>
              <a:ext cx="16700" cy="3150"/>
            </a:xfrm>
            <a:custGeom>
              <a:avLst/>
              <a:gdLst/>
              <a:ahLst/>
              <a:cxnLst/>
              <a:rect l="l" t="t" r="r" b="b"/>
              <a:pathLst>
                <a:path w="668" h="126" extrusionOk="0">
                  <a:moveTo>
                    <a:pt x="57" y="1"/>
                  </a:moveTo>
                  <a:cubicBezTo>
                    <a:pt x="23" y="1"/>
                    <a:pt x="12" y="23"/>
                    <a:pt x="0" y="46"/>
                  </a:cubicBezTo>
                  <a:cubicBezTo>
                    <a:pt x="0" y="80"/>
                    <a:pt x="23" y="102"/>
                    <a:pt x="57" y="102"/>
                  </a:cubicBez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6" name="Google Shape;2066;p41"/>
            <p:cNvSpPr/>
            <p:nvPr/>
          </p:nvSpPr>
          <p:spPr>
            <a:xfrm>
              <a:off x="5270650" y="656500"/>
              <a:ext cx="16725" cy="3125"/>
            </a:xfrm>
            <a:custGeom>
              <a:avLst/>
              <a:gdLst/>
              <a:ahLst/>
              <a:cxnLst/>
              <a:rect l="l" t="t" r="r" b="b"/>
              <a:pathLst>
                <a:path w="669" h="125" extrusionOk="0">
                  <a:moveTo>
                    <a:pt x="46" y="0"/>
                  </a:moveTo>
                  <a:cubicBezTo>
                    <a:pt x="24" y="0"/>
                    <a:pt x="1" y="23"/>
                    <a:pt x="1" y="46"/>
                  </a:cubicBezTo>
                  <a:cubicBezTo>
                    <a:pt x="1" y="80"/>
                    <a:pt x="24" y="102"/>
                    <a:pt x="46" y="102"/>
                  </a:cubicBezTo>
                  <a:lnTo>
                    <a:pt x="612" y="125"/>
                  </a:lnTo>
                  <a:lnTo>
                    <a:pt x="623" y="125"/>
                  </a:lnTo>
                  <a:cubicBezTo>
                    <a:pt x="646" y="125"/>
                    <a:pt x="669" y="102"/>
                    <a:pt x="669" y="80"/>
                  </a:cubicBezTo>
                  <a:cubicBezTo>
                    <a:pt x="669" y="46"/>
                    <a:pt x="646" y="23"/>
                    <a:pt x="623" y="23"/>
                  </a:cubicBezTo>
                  <a:lnTo>
                    <a:pt x="58"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7" name="Google Shape;2067;p41"/>
            <p:cNvSpPr/>
            <p:nvPr/>
          </p:nvSpPr>
          <p:spPr>
            <a:xfrm>
              <a:off x="5260750" y="574750"/>
              <a:ext cx="16725" cy="2850"/>
            </a:xfrm>
            <a:custGeom>
              <a:avLst/>
              <a:gdLst/>
              <a:ahLst/>
              <a:cxnLst/>
              <a:rect l="l" t="t" r="r" b="b"/>
              <a:pathLst>
                <a:path w="669" h="114" extrusionOk="0">
                  <a:moveTo>
                    <a:pt x="612" y="0"/>
                  </a:moveTo>
                  <a:lnTo>
                    <a:pt x="46" y="23"/>
                  </a:lnTo>
                  <a:cubicBezTo>
                    <a:pt x="24" y="23"/>
                    <a:pt x="1" y="46"/>
                    <a:pt x="1" y="68"/>
                  </a:cubicBezTo>
                  <a:cubicBezTo>
                    <a:pt x="1" y="102"/>
                    <a:pt x="24" y="113"/>
                    <a:pt x="58" y="113"/>
                  </a:cubicBezTo>
                  <a:lnTo>
                    <a:pt x="623" y="91"/>
                  </a:lnTo>
                  <a:cubicBezTo>
                    <a:pt x="646" y="91"/>
                    <a:pt x="669" y="68"/>
                    <a:pt x="669" y="46"/>
                  </a:cubicBezTo>
                  <a:cubicBezTo>
                    <a:pt x="669" y="23"/>
                    <a:pt x="646" y="0"/>
                    <a:pt x="62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8" name="Google Shape;2068;p41"/>
            <p:cNvSpPr/>
            <p:nvPr/>
          </p:nvSpPr>
          <p:spPr>
            <a:xfrm>
              <a:off x="5298675" y="625375"/>
              <a:ext cx="16700" cy="2850"/>
            </a:xfrm>
            <a:custGeom>
              <a:avLst/>
              <a:gdLst/>
              <a:ahLst/>
              <a:cxnLst/>
              <a:rect l="l" t="t" r="r" b="b"/>
              <a:pathLst>
                <a:path w="668" h="114" extrusionOk="0">
                  <a:moveTo>
                    <a:pt x="57" y="1"/>
                  </a:moveTo>
                  <a:cubicBezTo>
                    <a:pt x="23" y="1"/>
                    <a:pt x="0" y="12"/>
                    <a:pt x="0" y="46"/>
                  </a:cubicBezTo>
                  <a:cubicBezTo>
                    <a:pt x="0" y="69"/>
                    <a:pt x="23" y="91"/>
                    <a:pt x="45" y="91"/>
                  </a:cubicBezTo>
                  <a:lnTo>
                    <a:pt x="611" y="114"/>
                  </a:lnTo>
                  <a:lnTo>
                    <a:pt x="623" y="114"/>
                  </a:lnTo>
                  <a:cubicBezTo>
                    <a:pt x="645" y="114"/>
                    <a:pt x="668" y="91"/>
                    <a:pt x="668" y="69"/>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9" name="Google Shape;2069;p41"/>
            <p:cNvSpPr/>
            <p:nvPr/>
          </p:nvSpPr>
          <p:spPr>
            <a:xfrm>
              <a:off x="5280000" y="596525"/>
              <a:ext cx="16700" cy="2850"/>
            </a:xfrm>
            <a:custGeom>
              <a:avLst/>
              <a:gdLst/>
              <a:ahLst/>
              <a:cxnLst/>
              <a:rect l="l" t="t" r="r" b="b"/>
              <a:pathLst>
                <a:path w="668" h="114" extrusionOk="0">
                  <a:moveTo>
                    <a:pt x="46" y="1"/>
                  </a:moveTo>
                  <a:cubicBezTo>
                    <a:pt x="23" y="1"/>
                    <a:pt x="0" y="12"/>
                    <a:pt x="0" y="46"/>
                  </a:cubicBezTo>
                  <a:cubicBezTo>
                    <a:pt x="0" y="69"/>
                    <a:pt x="23" y="91"/>
                    <a:pt x="46" y="91"/>
                  </a:cubicBezTo>
                  <a:lnTo>
                    <a:pt x="611" y="114"/>
                  </a:lnTo>
                  <a:cubicBezTo>
                    <a:pt x="645" y="114"/>
                    <a:pt x="668" y="102"/>
                    <a:pt x="668" y="69"/>
                  </a:cubicBezTo>
                  <a:cubicBezTo>
                    <a:pt x="668" y="46"/>
                    <a:pt x="645" y="23"/>
                    <a:pt x="623" y="23"/>
                  </a:cubicBezTo>
                  <a:lnTo>
                    <a:pt x="46"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0" name="Google Shape;2070;p41"/>
            <p:cNvSpPr/>
            <p:nvPr/>
          </p:nvSpPr>
          <p:spPr>
            <a:xfrm>
              <a:off x="5319875" y="577575"/>
              <a:ext cx="16725" cy="2850"/>
            </a:xfrm>
            <a:custGeom>
              <a:avLst/>
              <a:gdLst/>
              <a:ahLst/>
              <a:cxnLst/>
              <a:rect l="l" t="t" r="r" b="b"/>
              <a:pathLst>
                <a:path w="669" h="114" extrusionOk="0">
                  <a:moveTo>
                    <a:pt x="46" y="0"/>
                  </a:moveTo>
                  <a:cubicBezTo>
                    <a:pt x="23" y="0"/>
                    <a:pt x="1" y="12"/>
                    <a:pt x="1" y="46"/>
                  </a:cubicBezTo>
                  <a:cubicBezTo>
                    <a:pt x="1" y="68"/>
                    <a:pt x="23" y="91"/>
                    <a:pt x="46" y="91"/>
                  </a:cubicBezTo>
                  <a:lnTo>
                    <a:pt x="612" y="114"/>
                  </a:lnTo>
                  <a:cubicBezTo>
                    <a:pt x="646" y="114"/>
                    <a:pt x="668" y="91"/>
                    <a:pt x="668" y="68"/>
                  </a:cubicBezTo>
                  <a:cubicBezTo>
                    <a:pt x="668" y="46"/>
                    <a:pt x="646"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1" name="Google Shape;2071;p41"/>
            <p:cNvSpPr/>
            <p:nvPr/>
          </p:nvSpPr>
          <p:spPr>
            <a:xfrm>
              <a:off x="5314225" y="672350"/>
              <a:ext cx="3700" cy="16700"/>
            </a:xfrm>
            <a:custGeom>
              <a:avLst/>
              <a:gdLst/>
              <a:ahLst/>
              <a:cxnLst/>
              <a:rect l="l" t="t" r="r" b="b"/>
              <a:pathLst>
                <a:path w="148" h="668" extrusionOk="0">
                  <a:moveTo>
                    <a:pt x="46" y="0"/>
                  </a:moveTo>
                  <a:cubicBezTo>
                    <a:pt x="23" y="0"/>
                    <a:pt x="1" y="23"/>
                    <a:pt x="1" y="57"/>
                  </a:cubicBezTo>
                  <a:lnTo>
                    <a:pt x="57" y="622"/>
                  </a:lnTo>
                  <a:cubicBezTo>
                    <a:pt x="57" y="645"/>
                    <a:pt x="80" y="668"/>
                    <a:pt x="102" y="668"/>
                  </a:cubicBezTo>
                  <a:cubicBezTo>
                    <a:pt x="136" y="656"/>
                    <a:pt x="148" y="634"/>
                    <a:pt x="148" y="611"/>
                  </a:cubicBezTo>
                  <a:lnTo>
                    <a:pt x="102" y="45"/>
                  </a:lnTo>
                  <a:cubicBezTo>
                    <a:pt x="102"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2" name="Google Shape;2072;p41"/>
            <p:cNvSpPr/>
            <p:nvPr/>
          </p:nvSpPr>
          <p:spPr>
            <a:xfrm>
              <a:off x="5267550" y="609775"/>
              <a:ext cx="13325" cy="11950"/>
            </a:xfrm>
            <a:custGeom>
              <a:avLst/>
              <a:gdLst/>
              <a:ahLst/>
              <a:cxnLst/>
              <a:rect l="l" t="t" r="r" b="b"/>
              <a:pathLst>
                <a:path w="533" h="478" extrusionOk="0">
                  <a:moveTo>
                    <a:pt x="474" y="1"/>
                  </a:moveTo>
                  <a:cubicBezTo>
                    <a:pt x="463" y="1"/>
                    <a:pt x="451" y="4"/>
                    <a:pt x="442" y="14"/>
                  </a:cubicBezTo>
                  <a:lnTo>
                    <a:pt x="23" y="387"/>
                  </a:lnTo>
                  <a:cubicBezTo>
                    <a:pt x="0" y="410"/>
                    <a:pt x="0" y="432"/>
                    <a:pt x="12" y="455"/>
                  </a:cubicBezTo>
                  <a:cubicBezTo>
                    <a:pt x="23" y="466"/>
                    <a:pt x="34" y="478"/>
                    <a:pt x="57" y="478"/>
                  </a:cubicBezTo>
                  <a:cubicBezTo>
                    <a:pt x="68" y="478"/>
                    <a:pt x="80" y="466"/>
                    <a:pt x="80" y="455"/>
                  </a:cubicBezTo>
                  <a:lnTo>
                    <a:pt x="510" y="82"/>
                  </a:lnTo>
                  <a:cubicBezTo>
                    <a:pt x="532" y="70"/>
                    <a:pt x="532" y="36"/>
                    <a:pt x="510" y="14"/>
                  </a:cubicBezTo>
                  <a:cubicBezTo>
                    <a:pt x="503" y="7"/>
                    <a:pt x="489" y="1"/>
                    <a:pt x="474"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3" name="Google Shape;2073;p41"/>
            <p:cNvSpPr/>
            <p:nvPr/>
          </p:nvSpPr>
          <p:spPr>
            <a:xfrm>
              <a:off x="5237000" y="605950"/>
              <a:ext cx="13325" cy="11825"/>
            </a:xfrm>
            <a:custGeom>
              <a:avLst/>
              <a:gdLst/>
              <a:ahLst/>
              <a:cxnLst/>
              <a:rect l="l" t="t" r="r" b="b"/>
              <a:pathLst>
                <a:path w="533" h="473" extrusionOk="0">
                  <a:moveTo>
                    <a:pt x="481" y="1"/>
                  </a:moveTo>
                  <a:cubicBezTo>
                    <a:pt x="472" y="1"/>
                    <a:pt x="462" y="4"/>
                    <a:pt x="453" y="8"/>
                  </a:cubicBezTo>
                  <a:lnTo>
                    <a:pt x="23" y="382"/>
                  </a:lnTo>
                  <a:cubicBezTo>
                    <a:pt x="0" y="404"/>
                    <a:pt x="0" y="438"/>
                    <a:pt x="23" y="461"/>
                  </a:cubicBezTo>
                  <a:cubicBezTo>
                    <a:pt x="34" y="461"/>
                    <a:pt x="46" y="472"/>
                    <a:pt x="57" y="472"/>
                  </a:cubicBezTo>
                  <a:cubicBezTo>
                    <a:pt x="68" y="472"/>
                    <a:pt x="80" y="472"/>
                    <a:pt x="91" y="461"/>
                  </a:cubicBezTo>
                  <a:lnTo>
                    <a:pt x="510" y="88"/>
                  </a:lnTo>
                  <a:cubicBezTo>
                    <a:pt x="532" y="65"/>
                    <a:pt x="532" y="42"/>
                    <a:pt x="521" y="20"/>
                  </a:cubicBezTo>
                  <a:cubicBezTo>
                    <a:pt x="508" y="6"/>
                    <a:pt x="494" y="1"/>
                    <a:pt x="481"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4" name="Google Shape;2074;p41"/>
            <p:cNvSpPr/>
            <p:nvPr/>
          </p:nvSpPr>
          <p:spPr>
            <a:xfrm>
              <a:off x="5297825" y="656600"/>
              <a:ext cx="13600" cy="11800"/>
            </a:xfrm>
            <a:custGeom>
              <a:avLst/>
              <a:gdLst/>
              <a:ahLst/>
              <a:cxnLst/>
              <a:rect l="l" t="t" r="r" b="b"/>
              <a:pathLst>
                <a:path w="544" h="472" extrusionOk="0">
                  <a:moveTo>
                    <a:pt x="484" y="0"/>
                  </a:moveTo>
                  <a:cubicBezTo>
                    <a:pt x="474" y="0"/>
                    <a:pt x="462" y="3"/>
                    <a:pt x="453" y="8"/>
                  </a:cubicBezTo>
                  <a:lnTo>
                    <a:pt x="23" y="381"/>
                  </a:lnTo>
                  <a:cubicBezTo>
                    <a:pt x="12" y="404"/>
                    <a:pt x="0" y="438"/>
                    <a:pt x="23" y="449"/>
                  </a:cubicBezTo>
                  <a:cubicBezTo>
                    <a:pt x="34" y="460"/>
                    <a:pt x="46" y="472"/>
                    <a:pt x="57" y="472"/>
                  </a:cubicBezTo>
                  <a:cubicBezTo>
                    <a:pt x="68" y="472"/>
                    <a:pt x="79" y="472"/>
                    <a:pt x="91" y="460"/>
                  </a:cubicBezTo>
                  <a:lnTo>
                    <a:pt x="521" y="87"/>
                  </a:lnTo>
                  <a:cubicBezTo>
                    <a:pt x="532" y="64"/>
                    <a:pt x="543" y="42"/>
                    <a:pt x="521" y="19"/>
                  </a:cubicBezTo>
                  <a:cubicBezTo>
                    <a:pt x="514" y="6"/>
                    <a:pt x="500" y="0"/>
                    <a:pt x="48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5" name="Google Shape;2075;p41"/>
            <p:cNvSpPr/>
            <p:nvPr/>
          </p:nvSpPr>
          <p:spPr>
            <a:xfrm>
              <a:off x="5316775" y="602000"/>
              <a:ext cx="13325" cy="11800"/>
            </a:xfrm>
            <a:custGeom>
              <a:avLst/>
              <a:gdLst/>
              <a:ahLst/>
              <a:cxnLst/>
              <a:rect l="l" t="t" r="r" b="b"/>
              <a:pathLst>
                <a:path w="533" h="472" extrusionOk="0">
                  <a:moveTo>
                    <a:pt x="473" y="0"/>
                  </a:moveTo>
                  <a:cubicBezTo>
                    <a:pt x="462" y="0"/>
                    <a:pt x="451" y="3"/>
                    <a:pt x="442" y="8"/>
                  </a:cubicBezTo>
                  <a:lnTo>
                    <a:pt x="23" y="381"/>
                  </a:lnTo>
                  <a:cubicBezTo>
                    <a:pt x="0" y="404"/>
                    <a:pt x="0" y="427"/>
                    <a:pt x="12" y="449"/>
                  </a:cubicBezTo>
                  <a:cubicBezTo>
                    <a:pt x="23" y="461"/>
                    <a:pt x="34" y="472"/>
                    <a:pt x="57" y="472"/>
                  </a:cubicBezTo>
                  <a:cubicBezTo>
                    <a:pt x="68" y="472"/>
                    <a:pt x="80" y="461"/>
                    <a:pt x="80" y="461"/>
                  </a:cubicBezTo>
                  <a:lnTo>
                    <a:pt x="510" y="87"/>
                  </a:lnTo>
                  <a:cubicBezTo>
                    <a:pt x="532" y="65"/>
                    <a:pt x="532" y="31"/>
                    <a:pt x="510" y="19"/>
                  </a:cubicBezTo>
                  <a:cubicBezTo>
                    <a:pt x="503" y="6"/>
                    <a:pt x="489" y="0"/>
                    <a:pt x="47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6" name="Google Shape;2076;p41"/>
            <p:cNvSpPr/>
            <p:nvPr/>
          </p:nvSpPr>
          <p:spPr>
            <a:xfrm>
              <a:off x="5329775" y="654375"/>
              <a:ext cx="13325" cy="11775"/>
            </a:xfrm>
            <a:custGeom>
              <a:avLst/>
              <a:gdLst/>
              <a:ahLst/>
              <a:cxnLst/>
              <a:rect l="l" t="t" r="r" b="b"/>
              <a:pathLst>
                <a:path w="533" h="471" extrusionOk="0">
                  <a:moveTo>
                    <a:pt x="487" y="1"/>
                  </a:moveTo>
                  <a:cubicBezTo>
                    <a:pt x="476" y="1"/>
                    <a:pt x="465" y="6"/>
                    <a:pt x="453" y="18"/>
                  </a:cubicBezTo>
                  <a:lnTo>
                    <a:pt x="24" y="391"/>
                  </a:lnTo>
                  <a:cubicBezTo>
                    <a:pt x="1" y="402"/>
                    <a:pt x="1" y="436"/>
                    <a:pt x="24" y="459"/>
                  </a:cubicBezTo>
                  <a:cubicBezTo>
                    <a:pt x="24" y="470"/>
                    <a:pt x="46" y="470"/>
                    <a:pt x="57" y="470"/>
                  </a:cubicBezTo>
                  <a:cubicBezTo>
                    <a:pt x="69" y="470"/>
                    <a:pt x="80" y="470"/>
                    <a:pt x="91" y="459"/>
                  </a:cubicBezTo>
                  <a:lnTo>
                    <a:pt x="510" y="85"/>
                  </a:lnTo>
                  <a:cubicBezTo>
                    <a:pt x="533" y="63"/>
                    <a:pt x="533" y="40"/>
                    <a:pt x="521" y="18"/>
                  </a:cubicBezTo>
                  <a:cubicBezTo>
                    <a:pt x="510" y="6"/>
                    <a:pt x="499" y="1"/>
                    <a:pt x="48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2" name="Imagen 1">
            <a:extLst>
              <a:ext uri="{FF2B5EF4-FFF2-40B4-BE49-F238E27FC236}">
                <a16:creationId xmlns:a16="http://schemas.microsoft.com/office/drawing/2014/main" id="{5B25643B-0C5D-4B8A-86DD-C51E5B804373}"/>
              </a:ext>
            </a:extLst>
          </p:cNvPr>
          <p:cNvPicPr>
            <a:picLocks noChangeAspect="1"/>
          </p:cNvPicPr>
          <p:nvPr/>
        </p:nvPicPr>
        <p:blipFill>
          <a:blip r:embed="rId3"/>
          <a:stretch>
            <a:fillRect/>
          </a:stretch>
        </p:blipFill>
        <p:spPr>
          <a:xfrm>
            <a:off x="6679593" y="1795156"/>
            <a:ext cx="2418794" cy="4900425"/>
          </a:xfrm>
          <a:prstGeom prst="rect">
            <a:avLst/>
          </a:prstGeom>
        </p:spPr>
      </p:pic>
      <p:pic>
        <p:nvPicPr>
          <p:cNvPr id="4" name="Imagen 3">
            <a:extLst>
              <a:ext uri="{FF2B5EF4-FFF2-40B4-BE49-F238E27FC236}">
                <a16:creationId xmlns:a16="http://schemas.microsoft.com/office/drawing/2014/main" id="{C8CF0226-0C08-493A-AE9E-12D770260339}"/>
              </a:ext>
            </a:extLst>
          </p:cNvPr>
          <p:cNvPicPr>
            <a:picLocks noChangeAspect="1"/>
          </p:cNvPicPr>
          <p:nvPr/>
        </p:nvPicPr>
        <p:blipFill>
          <a:blip r:embed="rId4"/>
          <a:stretch>
            <a:fillRect/>
          </a:stretch>
        </p:blipFill>
        <p:spPr>
          <a:xfrm>
            <a:off x="1107203" y="1246642"/>
            <a:ext cx="1634227" cy="1540531"/>
          </a:xfrm>
          <a:prstGeom prst="rect">
            <a:avLst/>
          </a:prstGeom>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lt2"/>
        </a:solidFill>
        <a:effectLst/>
      </p:bgPr>
    </p:bg>
    <p:spTree>
      <p:nvGrpSpPr>
        <p:cNvPr id="1" name="Shape 2113"/>
        <p:cNvGrpSpPr/>
        <p:nvPr/>
      </p:nvGrpSpPr>
      <p:grpSpPr>
        <a:xfrm>
          <a:off x="0" y="0"/>
          <a:ext cx="0" cy="0"/>
          <a:chOff x="0" y="0"/>
          <a:chExt cx="0" cy="0"/>
        </a:xfrm>
      </p:grpSpPr>
      <p:sp>
        <p:nvSpPr>
          <p:cNvPr id="2114" name="Google Shape;2114;p42"/>
          <p:cNvSpPr/>
          <p:nvPr/>
        </p:nvSpPr>
        <p:spPr>
          <a:xfrm rot="-9126">
            <a:off x="479561" y="1076895"/>
            <a:ext cx="8136329" cy="3734060"/>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2115" name="Google Shape;2115;p42"/>
          <p:cNvSpPr txBox="1">
            <a:spLocks noGrp="1"/>
          </p:cNvSpPr>
          <p:nvPr>
            <p:ph type="title"/>
          </p:nvPr>
        </p:nvSpPr>
        <p:spPr>
          <a:xfrm rot="-96781">
            <a:off x="569737" y="274542"/>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¡QUIÉNES SOMOS!</a:t>
            </a:r>
            <a:endParaRPr dirty="0"/>
          </a:p>
        </p:txBody>
      </p:sp>
      <p:sp>
        <p:nvSpPr>
          <p:cNvPr id="2116" name="Google Shape;2116;p42"/>
          <p:cNvSpPr txBox="1">
            <a:spLocks noGrp="1"/>
          </p:cNvSpPr>
          <p:nvPr>
            <p:ph type="body" idx="1"/>
          </p:nvPr>
        </p:nvSpPr>
        <p:spPr>
          <a:xfrm>
            <a:off x="778875" y="1073893"/>
            <a:ext cx="7586400" cy="3629657"/>
          </a:xfrm>
          <a:prstGeom prst="rect">
            <a:avLst/>
          </a:prstGeom>
        </p:spPr>
        <p:txBody>
          <a:bodyPr spcFirstLastPara="1" wrap="square" lIns="182875" tIns="91425" rIns="274300" bIns="91425" anchor="t"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s-ES" sz="3200" b="1" i="0" u="none" strike="noStrike" kern="1200" cap="none" spc="0" normalizeH="0" baseline="0" noProof="0" dirty="0">
                <a:ln w="13462">
                  <a:solidFill>
                    <a:prstClr val="white"/>
                  </a:solidFill>
                  <a:prstDash val="solid"/>
                </a:ln>
                <a:solidFill>
                  <a:srgbClr val="FF0000"/>
                </a:solidFill>
                <a:effectLst>
                  <a:outerShdw dist="38100" dir="2700000" algn="bl" rotWithShape="0">
                    <a:srgbClr val="4472C4"/>
                  </a:outerShdw>
                </a:effectLst>
                <a:uLnTx/>
                <a:uFillTx/>
                <a:latin typeface="Calibri" panose="020F0502020204030204"/>
                <a:ea typeface="+mn-ea"/>
                <a:cs typeface="+mn-cs"/>
              </a:rPr>
              <a:t> </a:t>
            </a:r>
          </a:p>
          <a:p>
            <a:pPr marL="3303" lvl="0" indent="0" algn="l" rtl="0">
              <a:spcBef>
                <a:spcPts val="0"/>
              </a:spcBef>
              <a:spcAft>
                <a:spcPts val="0"/>
              </a:spcAft>
              <a:buClr>
                <a:schemeClr val="dk1"/>
              </a:buClr>
              <a:buSzPts val="1100"/>
              <a:buNone/>
            </a:pPr>
            <a:endParaRPr dirty="0">
              <a:solidFill>
                <a:schemeClr val="dk1"/>
              </a:solidFill>
            </a:endParaRPr>
          </a:p>
        </p:txBody>
      </p:sp>
      <p:grpSp>
        <p:nvGrpSpPr>
          <p:cNvPr id="2117" name="Google Shape;2117;p42"/>
          <p:cNvGrpSpPr/>
          <p:nvPr/>
        </p:nvGrpSpPr>
        <p:grpSpPr>
          <a:xfrm>
            <a:off x="369804" y="547580"/>
            <a:ext cx="834992" cy="769299"/>
            <a:chOff x="5627100" y="520725"/>
            <a:chExt cx="273275" cy="251775"/>
          </a:xfrm>
        </p:grpSpPr>
        <p:sp>
          <p:nvSpPr>
            <p:cNvPr id="2118" name="Google Shape;2118;p42"/>
            <p:cNvSpPr/>
            <p:nvPr/>
          </p:nvSpPr>
          <p:spPr>
            <a:xfrm>
              <a:off x="5627100" y="520725"/>
              <a:ext cx="273275" cy="251775"/>
            </a:xfrm>
            <a:custGeom>
              <a:avLst/>
              <a:gdLst/>
              <a:ahLst/>
              <a:cxnLst/>
              <a:rect l="l" t="t" r="r" b="b"/>
              <a:pathLst>
                <a:path w="10931" h="10071" extrusionOk="0">
                  <a:moveTo>
                    <a:pt x="5703" y="0"/>
                  </a:moveTo>
                  <a:lnTo>
                    <a:pt x="3836" y="1505"/>
                  </a:lnTo>
                  <a:lnTo>
                    <a:pt x="136" y="407"/>
                  </a:lnTo>
                  <a:lnTo>
                    <a:pt x="136" y="407"/>
                  </a:lnTo>
                  <a:lnTo>
                    <a:pt x="1517" y="4006"/>
                  </a:lnTo>
                  <a:lnTo>
                    <a:pt x="940" y="4854"/>
                  </a:lnTo>
                  <a:lnTo>
                    <a:pt x="0" y="6212"/>
                  </a:lnTo>
                  <a:lnTo>
                    <a:pt x="1279" y="7095"/>
                  </a:lnTo>
                  <a:lnTo>
                    <a:pt x="2071" y="7638"/>
                  </a:lnTo>
                  <a:lnTo>
                    <a:pt x="3610" y="7559"/>
                  </a:lnTo>
                  <a:lnTo>
                    <a:pt x="3802" y="7796"/>
                  </a:lnTo>
                  <a:lnTo>
                    <a:pt x="3746" y="8000"/>
                  </a:lnTo>
                  <a:lnTo>
                    <a:pt x="6405" y="10071"/>
                  </a:lnTo>
                  <a:lnTo>
                    <a:pt x="7355" y="6869"/>
                  </a:lnTo>
                  <a:lnTo>
                    <a:pt x="10931" y="5533"/>
                  </a:lnTo>
                  <a:lnTo>
                    <a:pt x="10173" y="5047"/>
                  </a:lnTo>
                  <a:lnTo>
                    <a:pt x="10184" y="5047"/>
                  </a:lnTo>
                  <a:lnTo>
                    <a:pt x="7785" y="3485"/>
                  </a:lnTo>
                  <a:lnTo>
                    <a:pt x="7729" y="1324"/>
                  </a:lnTo>
                  <a:lnTo>
                    <a:pt x="5703" y="0"/>
                  </a:lnTo>
                  <a:close/>
                </a:path>
              </a:pathLst>
            </a:custGeom>
            <a:solidFill>
              <a:srgbClr val="FFFFFF"/>
            </a:solidFill>
            <a:ln>
              <a:noFill/>
            </a:ln>
            <a:effectLst>
              <a:outerShdw dist="57150" dir="366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9" name="Google Shape;2119;p42"/>
            <p:cNvSpPr/>
            <p:nvPr/>
          </p:nvSpPr>
          <p:spPr>
            <a:xfrm>
              <a:off x="5666125" y="555800"/>
              <a:ext cx="151950" cy="153625"/>
            </a:xfrm>
            <a:custGeom>
              <a:avLst/>
              <a:gdLst/>
              <a:ahLst/>
              <a:cxnLst/>
              <a:rect l="l" t="t" r="r" b="b"/>
              <a:pathLst>
                <a:path w="6078" h="6145" extrusionOk="0">
                  <a:moveTo>
                    <a:pt x="4210" y="0"/>
                  </a:moveTo>
                  <a:lnTo>
                    <a:pt x="2524" y="1358"/>
                  </a:lnTo>
                  <a:lnTo>
                    <a:pt x="453" y="736"/>
                  </a:lnTo>
                  <a:lnTo>
                    <a:pt x="1223" y="2761"/>
                  </a:lnTo>
                  <a:lnTo>
                    <a:pt x="1" y="4538"/>
                  </a:lnTo>
                  <a:lnTo>
                    <a:pt x="2162" y="4436"/>
                  </a:lnTo>
                  <a:lnTo>
                    <a:pt x="3475" y="6144"/>
                  </a:lnTo>
                  <a:lnTo>
                    <a:pt x="4040" y="4062"/>
                  </a:lnTo>
                  <a:lnTo>
                    <a:pt x="6077" y="3338"/>
                  </a:lnTo>
                  <a:lnTo>
                    <a:pt x="4267" y="2161"/>
                  </a:lnTo>
                  <a:lnTo>
                    <a:pt x="4210" y="0"/>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0" name="Google Shape;2120;p42"/>
            <p:cNvSpPr/>
            <p:nvPr/>
          </p:nvSpPr>
          <p:spPr>
            <a:xfrm>
              <a:off x="5664725" y="554450"/>
              <a:ext cx="154475" cy="156400"/>
            </a:xfrm>
            <a:custGeom>
              <a:avLst/>
              <a:gdLst/>
              <a:ahLst/>
              <a:cxnLst/>
              <a:rect l="l" t="t" r="r" b="b"/>
              <a:pathLst>
                <a:path w="6179" h="6256" extrusionOk="0">
                  <a:moveTo>
                    <a:pt x="4221" y="145"/>
                  </a:moveTo>
                  <a:lnTo>
                    <a:pt x="4278" y="2215"/>
                  </a:lnTo>
                  <a:cubicBezTo>
                    <a:pt x="4278" y="2227"/>
                    <a:pt x="4278" y="2249"/>
                    <a:pt x="4300" y="2249"/>
                  </a:cubicBezTo>
                  <a:lnTo>
                    <a:pt x="6031" y="3381"/>
                  </a:lnTo>
                  <a:lnTo>
                    <a:pt x="4074" y="4071"/>
                  </a:lnTo>
                  <a:cubicBezTo>
                    <a:pt x="4063" y="4071"/>
                    <a:pt x="4051" y="4082"/>
                    <a:pt x="4051" y="4105"/>
                  </a:cubicBezTo>
                  <a:lnTo>
                    <a:pt x="3508" y="6097"/>
                  </a:lnTo>
                  <a:lnTo>
                    <a:pt x="2252" y="4456"/>
                  </a:lnTo>
                  <a:cubicBezTo>
                    <a:pt x="2241" y="4445"/>
                    <a:pt x="2229" y="4445"/>
                    <a:pt x="2218" y="4445"/>
                  </a:cubicBezTo>
                  <a:lnTo>
                    <a:pt x="2207" y="4445"/>
                  </a:lnTo>
                  <a:lnTo>
                    <a:pt x="147" y="4546"/>
                  </a:lnTo>
                  <a:lnTo>
                    <a:pt x="147" y="4546"/>
                  </a:lnTo>
                  <a:lnTo>
                    <a:pt x="1324" y="2838"/>
                  </a:lnTo>
                  <a:cubicBezTo>
                    <a:pt x="1324" y="2826"/>
                    <a:pt x="1336" y="2815"/>
                    <a:pt x="1324" y="2793"/>
                  </a:cubicBezTo>
                  <a:lnTo>
                    <a:pt x="589" y="869"/>
                  </a:lnTo>
                  <a:lnTo>
                    <a:pt x="2569" y="1457"/>
                  </a:lnTo>
                  <a:cubicBezTo>
                    <a:pt x="2580" y="1457"/>
                    <a:pt x="2603" y="1457"/>
                    <a:pt x="2614" y="1446"/>
                  </a:cubicBezTo>
                  <a:lnTo>
                    <a:pt x="4221" y="145"/>
                  </a:lnTo>
                  <a:close/>
                  <a:moveTo>
                    <a:pt x="4261" y="0"/>
                  </a:moveTo>
                  <a:cubicBezTo>
                    <a:pt x="4252" y="0"/>
                    <a:pt x="4244" y="3"/>
                    <a:pt x="4232" y="9"/>
                  </a:cubicBezTo>
                  <a:lnTo>
                    <a:pt x="2569" y="1355"/>
                  </a:lnTo>
                  <a:lnTo>
                    <a:pt x="521" y="744"/>
                  </a:lnTo>
                  <a:cubicBezTo>
                    <a:pt x="509" y="744"/>
                    <a:pt x="487" y="744"/>
                    <a:pt x="476" y="756"/>
                  </a:cubicBezTo>
                  <a:cubicBezTo>
                    <a:pt x="464" y="778"/>
                    <a:pt x="453" y="790"/>
                    <a:pt x="464" y="812"/>
                  </a:cubicBezTo>
                  <a:lnTo>
                    <a:pt x="1234" y="2804"/>
                  </a:lnTo>
                  <a:lnTo>
                    <a:pt x="12" y="4569"/>
                  </a:lnTo>
                  <a:cubicBezTo>
                    <a:pt x="0" y="4580"/>
                    <a:pt x="0" y="4603"/>
                    <a:pt x="12" y="4614"/>
                  </a:cubicBezTo>
                  <a:cubicBezTo>
                    <a:pt x="23" y="4637"/>
                    <a:pt x="46" y="4648"/>
                    <a:pt x="57" y="4648"/>
                  </a:cubicBezTo>
                  <a:lnTo>
                    <a:pt x="2195" y="4535"/>
                  </a:lnTo>
                  <a:lnTo>
                    <a:pt x="3497" y="6232"/>
                  </a:lnTo>
                  <a:cubicBezTo>
                    <a:pt x="3497" y="6244"/>
                    <a:pt x="3519" y="6255"/>
                    <a:pt x="3531" y="6255"/>
                  </a:cubicBezTo>
                  <a:lnTo>
                    <a:pt x="3542" y="6255"/>
                  </a:lnTo>
                  <a:cubicBezTo>
                    <a:pt x="3553" y="6244"/>
                    <a:pt x="3576" y="6232"/>
                    <a:pt x="3576" y="6221"/>
                  </a:cubicBezTo>
                  <a:lnTo>
                    <a:pt x="4130" y="4150"/>
                  </a:lnTo>
                  <a:lnTo>
                    <a:pt x="6145" y="3438"/>
                  </a:lnTo>
                  <a:cubicBezTo>
                    <a:pt x="6167" y="3438"/>
                    <a:pt x="6178" y="3415"/>
                    <a:pt x="6178" y="3404"/>
                  </a:cubicBezTo>
                  <a:cubicBezTo>
                    <a:pt x="6178" y="3381"/>
                    <a:pt x="6178" y="3370"/>
                    <a:pt x="6156" y="3358"/>
                  </a:cubicBezTo>
                  <a:lnTo>
                    <a:pt x="4368" y="2193"/>
                  </a:lnTo>
                  <a:lnTo>
                    <a:pt x="4311" y="54"/>
                  </a:lnTo>
                  <a:cubicBezTo>
                    <a:pt x="4311" y="32"/>
                    <a:pt x="4300" y="20"/>
                    <a:pt x="4289" y="9"/>
                  </a:cubicBezTo>
                  <a:cubicBezTo>
                    <a:pt x="4278" y="3"/>
                    <a:pt x="4269" y="0"/>
                    <a:pt x="4261"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1" name="Google Shape;2121;p42"/>
            <p:cNvSpPr/>
            <p:nvPr/>
          </p:nvSpPr>
          <p:spPr>
            <a:xfrm>
              <a:off x="5771375" y="555800"/>
              <a:ext cx="22375" cy="67625"/>
            </a:xfrm>
            <a:custGeom>
              <a:avLst/>
              <a:gdLst/>
              <a:ahLst/>
              <a:cxnLst/>
              <a:rect l="l" t="t" r="r" b="b"/>
              <a:pathLst>
                <a:path w="895" h="2705" extrusionOk="0">
                  <a:moveTo>
                    <a:pt x="0" y="0"/>
                  </a:moveTo>
                  <a:lnTo>
                    <a:pt x="57" y="2161"/>
                  </a:lnTo>
                  <a:lnTo>
                    <a:pt x="894" y="2705"/>
                  </a:lnTo>
                  <a:lnTo>
                    <a:pt x="838" y="543"/>
                  </a:lnTo>
                  <a:lnTo>
                    <a:pt x="0"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2" name="Google Shape;2122;p42"/>
            <p:cNvSpPr/>
            <p:nvPr/>
          </p:nvSpPr>
          <p:spPr>
            <a:xfrm>
              <a:off x="5767125" y="638400"/>
              <a:ext cx="70175" cy="32550"/>
            </a:xfrm>
            <a:custGeom>
              <a:avLst/>
              <a:gdLst/>
              <a:ahLst/>
              <a:cxnLst/>
              <a:rect l="l" t="t" r="r" b="b"/>
              <a:pathLst>
                <a:path w="2807" h="1302" extrusionOk="0">
                  <a:moveTo>
                    <a:pt x="1924" y="0"/>
                  </a:moveTo>
                  <a:lnTo>
                    <a:pt x="0" y="758"/>
                  </a:lnTo>
                  <a:lnTo>
                    <a:pt x="838" y="1302"/>
                  </a:lnTo>
                  <a:lnTo>
                    <a:pt x="2807" y="566"/>
                  </a:lnTo>
                  <a:lnTo>
                    <a:pt x="1924"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3" name="Google Shape;2123;p42"/>
            <p:cNvSpPr/>
            <p:nvPr/>
          </p:nvSpPr>
          <p:spPr>
            <a:xfrm>
              <a:off x="5667550" y="666675"/>
              <a:ext cx="63400" cy="16450"/>
            </a:xfrm>
            <a:custGeom>
              <a:avLst/>
              <a:gdLst/>
              <a:ahLst/>
              <a:cxnLst/>
              <a:rect l="l" t="t" r="r" b="b"/>
              <a:pathLst>
                <a:path w="2536" h="658" extrusionOk="0">
                  <a:moveTo>
                    <a:pt x="2105" y="1"/>
                  </a:moveTo>
                  <a:lnTo>
                    <a:pt x="0" y="114"/>
                  </a:lnTo>
                  <a:lnTo>
                    <a:pt x="781" y="657"/>
                  </a:lnTo>
                  <a:lnTo>
                    <a:pt x="2535" y="555"/>
                  </a:lnTo>
                  <a:lnTo>
                    <a:pt x="2105" y="1"/>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4" name="Google Shape;2124;p42"/>
            <p:cNvSpPr/>
            <p:nvPr/>
          </p:nvSpPr>
          <p:spPr>
            <a:xfrm>
              <a:off x="5752700" y="657350"/>
              <a:ext cx="35375" cy="67350"/>
            </a:xfrm>
            <a:custGeom>
              <a:avLst/>
              <a:gdLst/>
              <a:ahLst/>
              <a:cxnLst/>
              <a:rect l="l" t="t" r="r" b="b"/>
              <a:pathLst>
                <a:path w="1415" h="2694" extrusionOk="0">
                  <a:moveTo>
                    <a:pt x="577" y="0"/>
                  </a:moveTo>
                  <a:lnTo>
                    <a:pt x="0" y="2094"/>
                  </a:lnTo>
                  <a:lnTo>
                    <a:pt x="770" y="2693"/>
                  </a:lnTo>
                  <a:lnTo>
                    <a:pt x="1415" y="544"/>
                  </a:lnTo>
                  <a:lnTo>
                    <a:pt x="577"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5" name="Google Shape;2125;p42"/>
            <p:cNvSpPr/>
            <p:nvPr/>
          </p:nvSpPr>
          <p:spPr>
            <a:xfrm>
              <a:off x="5687925" y="639525"/>
              <a:ext cx="3700" cy="16725"/>
            </a:xfrm>
            <a:custGeom>
              <a:avLst/>
              <a:gdLst/>
              <a:ahLst/>
              <a:cxnLst/>
              <a:rect l="l" t="t" r="r" b="b"/>
              <a:pathLst>
                <a:path w="148" h="669" extrusionOk="0">
                  <a:moveTo>
                    <a:pt x="45" y="1"/>
                  </a:moveTo>
                  <a:cubicBezTo>
                    <a:pt x="11" y="12"/>
                    <a:pt x="0" y="35"/>
                    <a:pt x="0" y="57"/>
                  </a:cubicBezTo>
                  <a:lnTo>
                    <a:pt x="45" y="623"/>
                  </a:lnTo>
                  <a:cubicBezTo>
                    <a:pt x="45" y="646"/>
                    <a:pt x="68" y="668"/>
                    <a:pt x="91" y="668"/>
                  </a:cubicBezTo>
                  <a:lnTo>
                    <a:pt x="102" y="668"/>
                  </a:lnTo>
                  <a:cubicBezTo>
                    <a:pt x="125" y="668"/>
                    <a:pt x="147" y="646"/>
                    <a:pt x="147" y="612"/>
                  </a:cubicBezTo>
                  <a:lnTo>
                    <a:pt x="91" y="46"/>
                  </a:lnTo>
                  <a:cubicBezTo>
                    <a:pt x="91" y="23"/>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6" name="Google Shape;2126;p42"/>
            <p:cNvSpPr/>
            <p:nvPr/>
          </p:nvSpPr>
          <p:spPr>
            <a:xfrm>
              <a:off x="5713950" y="629900"/>
              <a:ext cx="3975" cy="16725"/>
            </a:xfrm>
            <a:custGeom>
              <a:avLst/>
              <a:gdLst/>
              <a:ahLst/>
              <a:cxnLst/>
              <a:rect l="l" t="t" r="r" b="b"/>
              <a:pathLst>
                <a:path w="159" h="669" extrusionOk="0">
                  <a:moveTo>
                    <a:pt x="57" y="1"/>
                  </a:moveTo>
                  <a:cubicBezTo>
                    <a:pt x="23" y="1"/>
                    <a:pt x="0" y="23"/>
                    <a:pt x="11" y="57"/>
                  </a:cubicBezTo>
                  <a:lnTo>
                    <a:pt x="57" y="623"/>
                  </a:lnTo>
                  <a:cubicBezTo>
                    <a:pt x="57" y="646"/>
                    <a:pt x="79" y="668"/>
                    <a:pt x="102" y="668"/>
                  </a:cubicBezTo>
                  <a:lnTo>
                    <a:pt x="113" y="668"/>
                  </a:lnTo>
                  <a:cubicBezTo>
                    <a:pt x="136" y="657"/>
                    <a:pt x="159" y="635"/>
                    <a:pt x="147" y="612"/>
                  </a:cubicBezTo>
                  <a:lnTo>
                    <a:pt x="102" y="46"/>
                  </a:lnTo>
                  <a:cubicBezTo>
                    <a:pt x="102" y="23"/>
                    <a:pt x="79" y="1"/>
                    <a:pt x="5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7" name="Google Shape;2127;p42"/>
            <p:cNvSpPr/>
            <p:nvPr/>
          </p:nvSpPr>
          <p:spPr>
            <a:xfrm>
              <a:off x="5693000" y="584650"/>
              <a:ext cx="3700" cy="16425"/>
            </a:xfrm>
            <a:custGeom>
              <a:avLst/>
              <a:gdLst/>
              <a:ahLst/>
              <a:cxnLst/>
              <a:rect l="l" t="t" r="r" b="b"/>
              <a:pathLst>
                <a:path w="148" h="657" extrusionOk="0">
                  <a:moveTo>
                    <a:pt x="46" y="0"/>
                  </a:moveTo>
                  <a:cubicBezTo>
                    <a:pt x="23" y="0"/>
                    <a:pt x="1" y="23"/>
                    <a:pt x="1" y="46"/>
                  </a:cubicBezTo>
                  <a:lnTo>
                    <a:pt x="57" y="611"/>
                  </a:lnTo>
                  <a:cubicBezTo>
                    <a:pt x="57" y="634"/>
                    <a:pt x="80" y="657"/>
                    <a:pt x="103" y="657"/>
                  </a:cubicBezTo>
                  <a:cubicBezTo>
                    <a:pt x="137" y="657"/>
                    <a:pt x="148" y="634"/>
                    <a:pt x="148" y="611"/>
                  </a:cubicBezTo>
                  <a:lnTo>
                    <a:pt x="103" y="46"/>
                  </a:lnTo>
                  <a:cubicBezTo>
                    <a:pt x="103" y="12"/>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8" name="Google Shape;2128;p42"/>
            <p:cNvSpPr/>
            <p:nvPr/>
          </p:nvSpPr>
          <p:spPr>
            <a:xfrm>
              <a:off x="5784375" y="625100"/>
              <a:ext cx="3700" cy="16425"/>
            </a:xfrm>
            <a:custGeom>
              <a:avLst/>
              <a:gdLst/>
              <a:ahLst/>
              <a:cxnLst/>
              <a:rect l="l" t="t" r="r" b="b"/>
              <a:pathLst>
                <a:path w="148" h="657" extrusionOk="0">
                  <a:moveTo>
                    <a:pt x="46" y="0"/>
                  </a:moveTo>
                  <a:cubicBezTo>
                    <a:pt x="23" y="0"/>
                    <a:pt x="1" y="23"/>
                    <a:pt x="1" y="57"/>
                  </a:cubicBezTo>
                  <a:lnTo>
                    <a:pt x="57" y="623"/>
                  </a:lnTo>
                  <a:cubicBezTo>
                    <a:pt x="57" y="645"/>
                    <a:pt x="80" y="657"/>
                    <a:pt x="103" y="657"/>
                  </a:cubicBezTo>
                  <a:cubicBezTo>
                    <a:pt x="136" y="657"/>
                    <a:pt x="148" y="634"/>
                    <a:pt x="148" y="612"/>
                  </a:cubicBezTo>
                  <a:lnTo>
                    <a:pt x="103" y="46"/>
                  </a:lnTo>
                  <a:cubicBezTo>
                    <a:pt x="103"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9" name="Google Shape;2129;p42"/>
            <p:cNvSpPr/>
            <p:nvPr/>
          </p:nvSpPr>
          <p:spPr>
            <a:xfrm>
              <a:off x="5742800" y="584650"/>
              <a:ext cx="3700" cy="16425"/>
            </a:xfrm>
            <a:custGeom>
              <a:avLst/>
              <a:gdLst/>
              <a:ahLst/>
              <a:cxnLst/>
              <a:rect l="l" t="t" r="r" b="b"/>
              <a:pathLst>
                <a:path w="148" h="657" extrusionOk="0">
                  <a:moveTo>
                    <a:pt x="46" y="0"/>
                  </a:moveTo>
                  <a:cubicBezTo>
                    <a:pt x="12" y="0"/>
                    <a:pt x="0" y="23"/>
                    <a:pt x="0" y="46"/>
                  </a:cubicBezTo>
                  <a:lnTo>
                    <a:pt x="46" y="611"/>
                  </a:lnTo>
                  <a:cubicBezTo>
                    <a:pt x="46" y="634"/>
                    <a:pt x="68" y="657"/>
                    <a:pt x="91" y="657"/>
                  </a:cubicBezTo>
                  <a:lnTo>
                    <a:pt x="102" y="657"/>
                  </a:lnTo>
                  <a:cubicBezTo>
                    <a:pt x="125" y="657"/>
                    <a:pt x="147" y="634"/>
                    <a:pt x="147" y="611"/>
                  </a:cubicBezTo>
                  <a:lnTo>
                    <a:pt x="91" y="46"/>
                  </a:lnTo>
                  <a:cubicBezTo>
                    <a:pt x="91" y="12"/>
                    <a:pt x="68"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0" name="Google Shape;2130;p42"/>
            <p:cNvSpPr/>
            <p:nvPr/>
          </p:nvSpPr>
          <p:spPr>
            <a:xfrm>
              <a:off x="5756950" y="639250"/>
              <a:ext cx="16700" cy="2850"/>
            </a:xfrm>
            <a:custGeom>
              <a:avLst/>
              <a:gdLst/>
              <a:ahLst/>
              <a:cxnLst/>
              <a:rect l="l" t="t" r="r" b="b"/>
              <a:pathLst>
                <a:path w="668" h="114" extrusionOk="0">
                  <a:moveTo>
                    <a:pt x="57" y="0"/>
                  </a:moveTo>
                  <a:cubicBezTo>
                    <a:pt x="23" y="0"/>
                    <a:pt x="0" y="12"/>
                    <a:pt x="0" y="46"/>
                  </a:cubicBezTo>
                  <a:cubicBezTo>
                    <a:pt x="0" y="68"/>
                    <a:pt x="23" y="91"/>
                    <a:pt x="45" y="91"/>
                  </a:cubicBezTo>
                  <a:lnTo>
                    <a:pt x="622" y="113"/>
                  </a:lnTo>
                  <a:cubicBezTo>
                    <a:pt x="645" y="113"/>
                    <a:pt x="668" y="91"/>
                    <a:pt x="668" y="68"/>
                  </a:cubicBezTo>
                  <a:cubicBezTo>
                    <a:pt x="668" y="46"/>
                    <a:pt x="645" y="23"/>
                    <a:pt x="622"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1" name="Google Shape;2131;p42"/>
            <p:cNvSpPr/>
            <p:nvPr/>
          </p:nvSpPr>
          <p:spPr>
            <a:xfrm>
              <a:off x="5732900" y="625375"/>
              <a:ext cx="16700" cy="3150"/>
            </a:xfrm>
            <a:custGeom>
              <a:avLst/>
              <a:gdLst/>
              <a:ahLst/>
              <a:cxnLst/>
              <a:rect l="l" t="t" r="r" b="b"/>
              <a:pathLst>
                <a:path w="668" h="126" extrusionOk="0">
                  <a:moveTo>
                    <a:pt x="57" y="1"/>
                  </a:moveTo>
                  <a:cubicBezTo>
                    <a:pt x="34" y="1"/>
                    <a:pt x="12" y="23"/>
                    <a:pt x="12" y="46"/>
                  </a:cubicBezTo>
                  <a:cubicBezTo>
                    <a:pt x="0" y="80"/>
                    <a:pt x="23" y="103"/>
                    <a:pt x="57" y="103"/>
                  </a:cubicBezTo>
                  <a:lnTo>
                    <a:pt x="623" y="125"/>
                  </a:lnTo>
                  <a:cubicBezTo>
                    <a:pt x="645" y="125"/>
                    <a:pt x="668" y="103"/>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2" name="Google Shape;2132;p42"/>
            <p:cNvSpPr/>
            <p:nvPr/>
          </p:nvSpPr>
          <p:spPr>
            <a:xfrm>
              <a:off x="5714225" y="596525"/>
              <a:ext cx="16725" cy="3150"/>
            </a:xfrm>
            <a:custGeom>
              <a:avLst/>
              <a:gdLst/>
              <a:ahLst/>
              <a:cxnLst/>
              <a:rect l="l" t="t" r="r" b="b"/>
              <a:pathLst>
                <a:path w="669" h="126" extrusionOk="0">
                  <a:moveTo>
                    <a:pt x="57" y="1"/>
                  </a:moveTo>
                  <a:cubicBezTo>
                    <a:pt x="23" y="1"/>
                    <a:pt x="0" y="23"/>
                    <a:pt x="0" y="46"/>
                  </a:cubicBezTo>
                  <a:cubicBezTo>
                    <a:pt x="0" y="80"/>
                    <a:pt x="23" y="102"/>
                    <a:pt x="46" y="102"/>
                  </a:cubicBezTo>
                  <a:lnTo>
                    <a:pt x="612" y="125"/>
                  </a:ln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3" name="Google Shape;2133;p42"/>
            <p:cNvSpPr/>
            <p:nvPr/>
          </p:nvSpPr>
          <p:spPr>
            <a:xfrm>
              <a:off x="5749875" y="575600"/>
              <a:ext cx="16700" cy="3125"/>
            </a:xfrm>
            <a:custGeom>
              <a:avLst/>
              <a:gdLst/>
              <a:ahLst/>
              <a:cxnLst/>
              <a:rect l="l" t="t" r="r" b="b"/>
              <a:pathLst>
                <a:path w="668" h="125" extrusionOk="0">
                  <a:moveTo>
                    <a:pt x="57" y="0"/>
                  </a:moveTo>
                  <a:cubicBezTo>
                    <a:pt x="23" y="0"/>
                    <a:pt x="12" y="23"/>
                    <a:pt x="0" y="46"/>
                  </a:cubicBezTo>
                  <a:cubicBezTo>
                    <a:pt x="0" y="68"/>
                    <a:pt x="23" y="91"/>
                    <a:pt x="57" y="102"/>
                  </a:cubicBezTo>
                  <a:lnTo>
                    <a:pt x="623" y="125"/>
                  </a:lnTo>
                  <a:cubicBezTo>
                    <a:pt x="645" y="125"/>
                    <a:pt x="668" y="102"/>
                    <a:pt x="668" y="79"/>
                  </a:cubicBezTo>
                  <a:cubicBezTo>
                    <a:pt x="668" y="46"/>
                    <a:pt x="645"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4" name="Google Shape;2134;p42"/>
            <p:cNvSpPr/>
            <p:nvPr/>
          </p:nvSpPr>
          <p:spPr>
            <a:xfrm>
              <a:off x="5748450" y="672550"/>
              <a:ext cx="4000" cy="16500"/>
            </a:xfrm>
            <a:custGeom>
              <a:avLst/>
              <a:gdLst/>
              <a:ahLst/>
              <a:cxnLst/>
              <a:rect l="l" t="t" r="r" b="b"/>
              <a:pathLst>
                <a:path w="160" h="660" extrusionOk="0">
                  <a:moveTo>
                    <a:pt x="63" y="0"/>
                  </a:moveTo>
                  <a:cubicBezTo>
                    <a:pt x="58" y="0"/>
                    <a:pt x="52" y="1"/>
                    <a:pt x="46" y="3"/>
                  </a:cubicBezTo>
                  <a:cubicBezTo>
                    <a:pt x="23" y="3"/>
                    <a:pt x="1" y="26"/>
                    <a:pt x="12" y="49"/>
                  </a:cubicBezTo>
                  <a:lnTo>
                    <a:pt x="57" y="614"/>
                  </a:lnTo>
                  <a:cubicBezTo>
                    <a:pt x="57" y="637"/>
                    <a:pt x="80" y="660"/>
                    <a:pt x="102" y="660"/>
                  </a:cubicBezTo>
                  <a:cubicBezTo>
                    <a:pt x="136" y="660"/>
                    <a:pt x="159" y="637"/>
                    <a:pt x="148" y="603"/>
                  </a:cubicBezTo>
                  <a:lnTo>
                    <a:pt x="102" y="37"/>
                  </a:lnTo>
                  <a:cubicBezTo>
                    <a:pt x="102" y="19"/>
                    <a:pt x="87" y="0"/>
                    <a:pt x="6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5" name="Google Shape;2135;p42"/>
            <p:cNvSpPr/>
            <p:nvPr/>
          </p:nvSpPr>
          <p:spPr>
            <a:xfrm>
              <a:off x="5701775" y="609975"/>
              <a:ext cx="13325" cy="11750"/>
            </a:xfrm>
            <a:custGeom>
              <a:avLst/>
              <a:gdLst/>
              <a:ahLst/>
              <a:cxnLst/>
              <a:rect l="l" t="t" r="r" b="b"/>
              <a:pathLst>
                <a:path w="533" h="470" extrusionOk="0">
                  <a:moveTo>
                    <a:pt x="483" y="0"/>
                  </a:moveTo>
                  <a:cubicBezTo>
                    <a:pt x="470" y="0"/>
                    <a:pt x="459" y="6"/>
                    <a:pt x="453" y="17"/>
                  </a:cubicBezTo>
                  <a:lnTo>
                    <a:pt x="23" y="379"/>
                  </a:lnTo>
                  <a:cubicBezTo>
                    <a:pt x="1" y="402"/>
                    <a:pt x="1" y="436"/>
                    <a:pt x="23" y="458"/>
                  </a:cubicBezTo>
                  <a:cubicBezTo>
                    <a:pt x="23" y="458"/>
                    <a:pt x="46" y="470"/>
                    <a:pt x="57" y="470"/>
                  </a:cubicBezTo>
                  <a:cubicBezTo>
                    <a:pt x="68" y="470"/>
                    <a:pt x="80" y="470"/>
                    <a:pt x="91" y="458"/>
                  </a:cubicBezTo>
                  <a:lnTo>
                    <a:pt x="510" y="85"/>
                  </a:lnTo>
                  <a:cubicBezTo>
                    <a:pt x="532" y="62"/>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6" name="Google Shape;2136;p42"/>
            <p:cNvSpPr/>
            <p:nvPr/>
          </p:nvSpPr>
          <p:spPr>
            <a:xfrm>
              <a:off x="5732325" y="656750"/>
              <a:ext cx="13325" cy="11650"/>
            </a:xfrm>
            <a:custGeom>
              <a:avLst/>
              <a:gdLst/>
              <a:ahLst/>
              <a:cxnLst/>
              <a:rect l="l" t="t" r="r" b="b"/>
              <a:pathLst>
                <a:path w="533" h="466" extrusionOk="0">
                  <a:moveTo>
                    <a:pt x="474" y="0"/>
                  </a:moveTo>
                  <a:cubicBezTo>
                    <a:pt x="463" y="0"/>
                    <a:pt x="452" y="4"/>
                    <a:pt x="442" y="13"/>
                  </a:cubicBezTo>
                  <a:lnTo>
                    <a:pt x="23" y="387"/>
                  </a:lnTo>
                  <a:cubicBezTo>
                    <a:pt x="1" y="398"/>
                    <a:pt x="1" y="432"/>
                    <a:pt x="12" y="454"/>
                  </a:cubicBezTo>
                  <a:cubicBezTo>
                    <a:pt x="23" y="466"/>
                    <a:pt x="35" y="466"/>
                    <a:pt x="46" y="466"/>
                  </a:cubicBezTo>
                  <a:cubicBezTo>
                    <a:pt x="57" y="466"/>
                    <a:pt x="69" y="466"/>
                    <a:pt x="80" y="454"/>
                  </a:cubicBezTo>
                  <a:lnTo>
                    <a:pt x="510" y="81"/>
                  </a:lnTo>
                  <a:cubicBezTo>
                    <a:pt x="532" y="70"/>
                    <a:pt x="532" y="36"/>
                    <a:pt x="510" y="13"/>
                  </a:cubicBezTo>
                  <a:cubicBezTo>
                    <a:pt x="503" y="7"/>
                    <a:pt x="489" y="0"/>
                    <a:pt x="47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7" name="Google Shape;2137;p42"/>
            <p:cNvSpPr/>
            <p:nvPr/>
          </p:nvSpPr>
          <p:spPr>
            <a:xfrm>
              <a:off x="5751000" y="602050"/>
              <a:ext cx="13325" cy="11750"/>
            </a:xfrm>
            <a:custGeom>
              <a:avLst/>
              <a:gdLst/>
              <a:ahLst/>
              <a:cxnLst/>
              <a:rect l="l" t="t" r="r" b="b"/>
              <a:pathLst>
                <a:path w="533" h="470" extrusionOk="0">
                  <a:moveTo>
                    <a:pt x="483" y="0"/>
                  </a:moveTo>
                  <a:cubicBezTo>
                    <a:pt x="470" y="0"/>
                    <a:pt x="459" y="6"/>
                    <a:pt x="453" y="17"/>
                  </a:cubicBezTo>
                  <a:lnTo>
                    <a:pt x="23" y="391"/>
                  </a:lnTo>
                  <a:cubicBezTo>
                    <a:pt x="0" y="402"/>
                    <a:pt x="0" y="436"/>
                    <a:pt x="23" y="459"/>
                  </a:cubicBezTo>
                  <a:cubicBezTo>
                    <a:pt x="23" y="470"/>
                    <a:pt x="46" y="470"/>
                    <a:pt x="57" y="470"/>
                  </a:cubicBezTo>
                  <a:cubicBezTo>
                    <a:pt x="68" y="470"/>
                    <a:pt x="80" y="470"/>
                    <a:pt x="91" y="459"/>
                  </a:cubicBezTo>
                  <a:lnTo>
                    <a:pt x="510" y="85"/>
                  </a:lnTo>
                  <a:cubicBezTo>
                    <a:pt x="532" y="74"/>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2" name="Imagen 1">
            <a:extLst>
              <a:ext uri="{FF2B5EF4-FFF2-40B4-BE49-F238E27FC236}">
                <a16:creationId xmlns:a16="http://schemas.microsoft.com/office/drawing/2014/main" id="{CBC2C40E-0C06-419B-B30E-F0B53201A792}"/>
              </a:ext>
            </a:extLst>
          </p:cNvPr>
          <p:cNvPicPr>
            <a:picLocks noChangeAspect="1"/>
          </p:cNvPicPr>
          <p:nvPr/>
        </p:nvPicPr>
        <p:blipFill>
          <a:blip r:embed="rId3"/>
          <a:stretch>
            <a:fillRect/>
          </a:stretch>
        </p:blipFill>
        <p:spPr>
          <a:xfrm>
            <a:off x="850358" y="2078597"/>
            <a:ext cx="5035537" cy="2247535"/>
          </a:xfrm>
          <a:prstGeom prst="rect">
            <a:avLst/>
          </a:prstGeom>
        </p:spPr>
      </p:pic>
      <p:sp>
        <p:nvSpPr>
          <p:cNvPr id="32" name="Rectángulo 31">
            <a:extLst>
              <a:ext uri="{FF2B5EF4-FFF2-40B4-BE49-F238E27FC236}">
                <a16:creationId xmlns:a16="http://schemas.microsoft.com/office/drawing/2014/main" id="{36CA5FD9-AF0E-4DE5-ABAE-FCD500469BBF}"/>
              </a:ext>
            </a:extLst>
          </p:cNvPr>
          <p:cNvSpPr/>
          <p:nvPr/>
        </p:nvSpPr>
        <p:spPr>
          <a:xfrm>
            <a:off x="474619" y="1206270"/>
            <a:ext cx="8146213" cy="523220"/>
          </a:xfrm>
          <a:prstGeom prst="rect">
            <a:avLst/>
          </a:prstGeom>
          <a:noFill/>
        </p:spPr>
        <p:txBody>
          <a:bodyPr wrap="square" lIns="91440" tIns="45720" rIns="91440" bIns="45720">
            <a:spAutoFit/>
          </a:bodyPr>
          <a:lstStyle/>
          <a:p>
            <a:pPr algn="ctr"/>
            <a:r>
              <a:rPr lang="es-ES" sz="2800" b="1" cap="none" spc="0" dirty="0">
                <a:ln w="13462">
                  <a:solidFill>
                    <a:schemeClr val="bg1"/>
                  </a:solidFill>
                  <a:prstDash val="solid"/>
                </a:ln>
                <a:solidFill>
                  <a:srgbClr val="FF0000"/>
                </a:solidFill>
                <a:effectLst>
                  <a:outerShdw dist="38100" dir="2700000" algn="bl" rotWithShape="0">
                    <a:schemeClr val="accent5"/>
                  </a:outerShdw>
                </a:effectLst>
                <a:latin typeface="Berlin Sans FB Demi" panose="020E0802020502020306" pitchFamily="34" charset="0"/>
              </a:rPr>
              <a:t>Pertenecemos a un Movimiento </a:t>
            </a:r>
            <a:r>
              <a:rPr lang="es-ES" sz="2800" b="1" dirty="0">
                <a:ln w="13462">
                  <a:solidFill>
                    <a:schemeClr val="bg1"/>
                  </a:solidFill>
                  <a:prstDash val="solid"/>
                </a:ln>
                <a:solidFill>
                  <a:srgbClr val="FF0000"/>
                </a:solidFill>
                <a:effectLst>
                  <a:outerShdw dist="38100" dir="2700000" algn="bl" rotWithShape="0">
                    <a:schemeClr val="accent5"/>
                  </a:outerShdw>
                </a:effectLst>
                <a:latin typeface="Berlin Sans FB Demi" panose="020E0802020502020306" pitchFamily="34" charset="0"/>
              </a:rPr>
              <a:t>Mundial</a:t>
            </a:r>
            <a:endParaRPr lang="es-ES" sz="2800" b="1" cap="none" spc="0" dirty="0">
              <a:ln w="13462">
                <a:solidFill>
                  <a:schemeClr val="bg1"/>
                </a:solidFill>
                <a:prstDash val="solid"/>
              </a:ln>
              <a:solidFill>
                <a:srgbClr val="FF0000"/>
              </a:solidFill>
              <a:effectLst>
                <a:outerShdw dist="38100" dir="2700000" algn="bl" rotWithShape="0">
                  <a:schemeClr val="accent5"/>
                </a:outerShdw>
              </a:effectLst>
              <a:latin typeface="Berlin Sans FB Demi" panose="020E0802020502020306" pitchFamily="34" charset="0"/>
            </a:endParaRPr>
          </a:p>
        </p:txBody>
      </p:sp>
      <p:sp>
        <p:nvSpPr>
          <p:cNvPr id="33" name="CuadroTexto 32">
            <a:extLst>
              <a:ext uri="{FF2B5EF4-FFF2-40B4-BE49-F238E27FC236}">
                <a16:creationId xmlns:a16="http://schemas.microsoft.com/office/drawing/2014/main" id="{E73EBFE7-FD0E-4BD0-A576-B7288CA5B62F}"/>
              </a:ext>
            </a:extLst>
          </p:cNvPr>
          <p:cNvSpPr txBox="1"/>
          <p:nvPr/>
        </p:nvSpPr>
        <p:spPr>
          <a:xfrm>
            <a:off x="4634144" y="3141521"/>
            <a:ext cx="1251751" cy="600164"/>
          </a:xfrm>
          <a:prstGeom prst="rect">
            <a:avLst/>
          </a:prstGeom>
          <a:solidFill>
            <a:srgbClr val="ED7D31">
              <a:lumMod val="60000"/>
              <a:lumOff val="40000"/>
            </a:srgbClr>
          </a:solidFill>
          <a:ln>
            <a:solidFill>
              <a:srgbClr val="E7E6E6"/>
            </a:solidFill>
          </a:ln>
        </p:spPr>
        <p:txBody>
          <a:bodyPr wrap="square" rtlCol="0" anchor="ctr" anchorCtr="1">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s-CO" sz="1100" b="1" i="0" u="none" strike="noStrike" kern="1200" cap="none" spc="0" normalizeH="0" baseline="0" noProof="0" dirty="0">
                <a:ln>
                  <a:noFill/>
                </a:ln>
                <a:solidFill>
                  <a:prstClr val="black"/>
                </a:solidFill>
                <a:effectLst/>
                <a:uLnTx/>
                <a:uFillTx/>
                <a:latin typeface="Calibri" panose="020F0502020204030204"/>
                <a:ea typeface="+mn-ea"/>
                <a:cs typeface="+mn-cs"/>
              </a:rPr>
              <a:t>Ntra. Sra. de Chiquinquirá</a:t>
            </a:r>
          </a:p>
          <a:p>
            <a:pPr marL="0" marR="0" lvl="0" indent="0" algn="ctr" defTabSz="914400" eaLnBrk="1" fontAlgn="auto" latinLnBrk="0" hangingPunct="1">
              <a:lnSpc>
                <a:spcPct val="100000"/>
              </a:lnSpc>
              <a:spcBef>
                <a:spcPts val="0"/>
              </a:spcBef>
              <a:spcAft>
                <a:spcPts val="0"/>
              </a:spcAft>
              <a:buClrTx/>
              <a:buSzTx/>
              <a:buFontTx/>
              <a:buNone/>
              <a:tabLst/>
              <a:defRPr/>
            </a:pPr>
            <a:r>
              <a:rPr kumimoji="0" lang="es-CO" sz="1100" b="1" i="0" u="none" strike="noStrike" kern="1200" cap="none" spc="0" normalizeH="0" baseline="0" noProof="0" dirty="0">
                <a:ln>
                  <a:noFill/>
                </a:ln>
                <a:solidFill>
                  <a:prstClr val="black"/>
                </a:solidFill>
                <a:effectLst/>
                <a:uLnTx/>
                <a:uFillTx/>
                <a:latin typeface="Calibri" panose="020F0502020204030204"/>
                <a:ea typeface="+mn-ea"/>
                <a:cs typeface="+mn-cs"/>
              </a:rPr>
              <a:t>Bogotá</a:t>
            </a:r>
          </a:p>
        </p:txBody>
      </p:sp>
      <p:sp>
        <p:nvSpPr>
          <p:cNvPr id="34" name="CuadroTexto 33">
            <a:extLst>
              <a:ext uri="{FF2B5EF4-FFF2-40B4-BE49-F238E27FC236}">
                <a16:creationId xmlns:a16="http://schemas.microsoft.com/office/drawing/2014/main" id="{1C815486-FD3F-4429-ACCB-4295D400059F}"/>
              </a:ext>
            </a:extLst>
          </p:cNvPr>
          <p:cNvSpPr txBox="1"/>
          <p:nvPr/>
        </p:nvSpPr>
        <p:spPr>
          <a:xfrm>
            <a:off x="1115538" y="3761029"/>
            <a:ext cx="1796338" cy="600164"/>
          </a:xfrm>
          <a:prstGeom prst="rect">
            <a:avLst/>
          </a:prstGeom>
          <a:solidFill>
            <a:srgbClr val="FFFF00"/>
          </a:solidFill>
          <a:ln>
            <a:solidFill>
              <a:schemeClr val="bg2"/>
            </a:solidFill>
          </a:ln>
        </p:spPr>
        <p:txBody>
          <a:bodyPr wrap="square" rtlCol="0" anchor="ctr" anchorCtr="1">
            <a:spAutoFit/>
          </a:bodyPr>
          <a:lstStyle/>
          <a:p>
            <a:pPr algn="ctr"/>
            <a:r>
              <a:rPr lang="es-CO" sz="1100" b="1" dirty="0"/>
              <a:t>Unión Exalumnas</a:t>
            </a:r>
          </a:p>
          <a:p>
            <a:r>
              <a:rPr lang="es-CO" sz="1100" b="1" dirty="0"/>
              <a:t>Normal Ma. Auxiliadora</a:t>
            </a:r>
          </a:p>
          <a:p>
            <a:pPr algn="ctr"/>
            <a:r>
              <a:rPr lang="es-CO" sz="1100" b="1" dirty="0"/>
              <a:t>Cúcuta</a:t>
            </a:r>
          </a:p>
        </p:txBody>
      </p:sp>
      <p:pic>
        <p:nvPicPr>
          <p:cNvPr id="3" name="Imagen 2">
            <a:extLst>
              <a:ext uri="{FF2B5EF4-FFF2-40B4-BE49-F238E27FC236}">
                <a16:creationId xmlns:a16="http://schemas.microsoft.com/office/drawing/2014/main" id="{EA2AA335-15CD-4ECC-A0F1-7553E7F91908}"/>
              </a:ext>
            </a:extLst>
          </p:cNvPr>
          <p:cNvPicPr>
            <a:picLocks noChangeAspect="1"/>
          </p:cNvPicPr>
          <p:nvPr/>
        </p:nvPicPr>
        <p:blipFill>
          <a:blip r:embed="rId4"/>
          <a:stretch>
            <a:fillRect/>
          </a:stretch>
        </p:blipFill>
        <p:spPr>
          <a:xfrm>
            <a:off x="6560018" y="2607309"/>
            <a:ext cx="1769441" cy="2247535"/>
          </a:xfrm>
          <a:prstGeom prst="rect">
            <a:avLst/>
          </a:prstGeom>
        </p:spPr>
      </p:pic>
      <p:pic>
        <p:nvPicPr>
          <p:cNvPr id="4" name="Imagen 3">
            <a:extLst>
              <a:ext uri="{FF2B5EF4-FFF2-40B4-BE49-F238E27FC236}">
                <a16:creationId xmlns:a16="http://schemas.microsoft.com/office/drawing/2014/main" id="{CED37CF8-638F-4A44-9BF1-33A681C6A72D}"/>
              </a:ext>
            </a:extLst>
          </p:cNvPr>
          <p:cNvPicPr>
            <a:picLocks noChangeAspect="1"/>
          </p:cNvPicPr>
          <p:nvPr/>
        </p:nvPicPr>
        <p:blipFill>
          <a:blip r:embed="rId5"/>
          <a:stretch>
            <a:fillRect/>
          </a:stretch>
        </p:blipFill>
        <p:spPr>
          <a:xfrm>
            <a:off x="4547725" y="1795684"/>
            <a:ext cx="2327083" cy="1227639"/>
          </a:xfrm>
          <a:prstGeom prst="rect">
            <a:avLst/>
          </a:prstGeom>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2146"/>
        <p:cNvGrpSpPr/>
        <p:nvPr/>
      </p:nvGrpSpPr>
      <p:grpSpPr>
        <a:xfrm>
          <a:off x="0" y="0"/>
          <a:ext cx="0" cy="0"/>
          <a:chOff x="0" y="0"/>
          <a:chExt cx="0" cy="0"/>
        </a:xfrm>
      </p:grpSpPr>
      <p:sp>
        <p:nvSpPr>
          <p:cNvPr id="2153" name="Google Shape;2153;p43"/>
          <p:cNvSpPr txBox="1">
            <a:spLocks noGrp="1"/>
          </p:cNvSpPr>
          <p:nvPr>
            <p:ph type="title" idx="15"/>
          </p:nvPr>
        </p:nvSpPr>
        <p:spPr>
          <a:xfrm rot="-96781">
            <a:off x="-339440" y="271132"/>
            <a:ext cx="8791633" cy="616137"/>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dirty="0"/>
              <a:t>NUESTRO EXALUMNADO ESTÁ CONFORMADO</a:t>
            </a:r>
            <a:endParaRPr sz="3200" dirty="0"/>
          </a:p>
        </p:txBody>
      </p:sp>
      <p:pic>
        <p:nvPicPr>
          <p:cNvPr id="26" name="Imagen 25">
            <a:extLst>
              <a:ext uri="{FF2B5EF4-FFF2-40B4-BE49-F238E27FC236}">
                <a16:creationId xmlns:a16="http://schemas.microsoft.com/office/drawing/2014/main" id="{7E3E4280-227D-4623-B31E-9E3FB5095BB6}"/>
              </a:ext>
            </a:extLst>
          </p:cNvPr>
          <p:cNvPicPr>
            <a:picLocks noChangeAspect="1"/>
          </p:cNvPicPr>
          <p:nvPr/>
        </p:nvPicPr>
        <p:blipFill>
          <a:blip r:embed="rId3"/>
          <a:stretch>
            <a:fillRect/>
          </a:stretch>
        </p:blipFill>
        <p:spPr>
          <a:xfrm>
            <a:off x="0" y="2212622"/>
            <a:ext cx="1787227" cy="1705385"/>
          </a:xfrm>
          <a:prstGeom prst="rect">
            <a:avLst/>
          </a:prstGeom>
        </p:spPr>
      </p:pic>
      <p:sp>
        <p:nvSpPr>
          <p:cNvPr id="59" name="Rectangle 6">
            <a:extLst>
              <a:ext uri="{FF2B5EF4-FFF2-40B4-BE49-F238E27FC236}">
                <a16:creationId xmlns:a16="http://schemas.microsoft.com/office/drawing/2014/main" id="{12F0C2BE-AE07-48DC-B76F-6F502254ECBC}"/>
              </a:ext>
            </a:extLst>
          </p:cNvPr>
          <p:cNvSpPr>
            <a:spLocks noChangeArrowheads="1"/>
          </p:cNvSpPr>
          <p:nvPr/>
        </p:nvSpPr>
        <p:spPr bwMode="auto">
          <a:xfrm>
            <a:off x="1809048" y="1450754"/>
            <a:ext cx="2447925"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r">
              <a:spcBef>
                <a:spcPct val="30000"/>
              </a:spcBef>
            </a:pPr>
            <a:r>
              <a:rPr lang="es-ES" sz="2800" dirty="0">
                <a:solidFill>
                  <a:srgbClr val="000099"/>
                </a:solidFill>
                <a:latin typeface="Times New Roman" pitchFamily="18" charset="0"/>
              </a:rPr>
              <a:t>Egresadas (os)</a:t>
            </a:r>
          </a:p>
        </p:txBody>
      </p:sp>
      <p:sp>
        <p:nvSpPr>
          <p:cNvPr id="60" name="Rectangle 7">
            <a:extLst>
              <a:ext uri="{FF2B5EF4-FFF2-40B4-BE49-F238E27FC236}">
                <a16:creationId xmlns:a16="http://schemas.microsoft.com/office/drawing/2014/main" id="{4B5FFFC0-8270-496B-B8E5-3234A7B425E0}"/>
              </a:ext>
            </a:extLst>
          </p:cNvPr>
          <p:cNvSpPr>
            <a:spLocks noChangeArrowheads="1"/>
          </p:cNvSpPr>
          <p:nvPr/>
        </p:nvSpPr>
        <p:spPr bwMode="auto">
          <a:xfrm>
            <a:off x="1970974" y="2536530"/>
            <a:ext cx="2286000"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spcBef>
                <a:spcPct val="30000"/>
              </a:spcBef>
            </a:pPr>
            <a:r>
              <a:rPr lang="es-ES_tradnl" sz="2800" dirty="0">
                <a:solidFill>
                  <a:srgbClr val="000099"/>
                </a:solidFill>
                <a:latin typeface="Times New Roman" pitchFamily="18" charset="0"/>
              </a:rPr>
              <a:t>Asociadas (os)</a:t>
            </a:r>
            <a:endParaRPr lang="es-ES" sz="2800" dirty="0">
              <a:solidFill>
                <a:srgbClr val="000099"/>
              </a:solidFill>
              <a:latin typeface="Times New Roman" pitchFamily="18" charset="0"/>
            </a:endParaRPr>
          </a:p>
        </p:txBody>
      </p:sp>
      <p:sp>
        <p:nvSpPr>
          <p:cNvPr id="61" name="Rectangle 8">
            <a:extLst>
              <a:ext uri="{FF2B5EF4-FFF2-40B4-BE49-F238E27FC236}">
                <a16:creationId xmlns:a16="http://schemas.microsoft.com/office/drawing/2014/main" id="{D287CCB1-DFF9-467F-A749-826A5B99232B}"/>
              </a:ext>
            </a:extLst>
          </p:cNvPr>
          <p:cNvSpPr>
            <a:spLocks noChangeArrowheads="1"/>
          </p:cNvSpPr>
          <p:nvPr/>
        </p:nvSpPr>
        <p:spPr bwMode="auto">
          <a:xfrm>
            <a:off x="1487971" y="3502513"/>
            <a:ext cx="2952750"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ctr">
              <a:spcBef>
                <a:spcPct val="30000"/>
              </a:spcBef>
            </a:pPr>
            <a:r>
              <a:rPr lang="es-ES_tradnl" sz="2400" dirty="0">
                <a:solidFill>
                  <a:srgbClr val="000099"/>
                </a:solidFill>
                <a:latin typeface="Times New Roman" pitchFamily="18" charset="0"/>
              </a:rPr>
              <a:t>Consejeras(os) de Unión  y Federación</a:t>
            </a:r>
            <a:endParaRPr lang="es-ES" sz="2400" dirty="0">
              <a:solidFill>
                <a:srgbClr val="000099"/>
              </a:solidFill>
              <a:latin typeface="Times New Roman" pitchFamily="18" charset="0"/>
            </a:endParaRPr>
          </a:p>
        </p:txBody>
      </p:sp>
      <p:sp>
        <p:nvSpPr>
          <p:cNvPr id="62" name="Oval 3">
            <a:extLst>
              <a:ext uri="{FF2B5EF4-FFF2-40B4-BE49-F238E27FC236}">
                <a16:creationId xmlns:a16="http://schemas.microsoft.com/office/drawing/2014/main" id="{AF6113F8-3DF4-4BCE-8DF5-05D5FA8DBE3F}"/>
              </a:ext>
            </a:extLst>
          </p:cNvPr>
          <p:cNvSpPr>
            <a:spLocks noChangeArrowheads="1"/>
          </p:cNvSpPr>
          <p:nvPr/>
        </p:nvSpPr>
        <p:spPr bwMode="auto">
          <a:xfrm>
            <a:off x="816560" y="1225487"/>
            <a:ext cx="4293965" cy="3385544"/>
          </a:xfrm>
          <a:prstGeom prst="ellipse">
            <a:avLst/>
          </a:prstGeom>
          <a:noFill/>
          <a:ln w="9525">
            <a:solidFill>
              <a:srgbClr val="000099"/>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es-MX" dirty="0">
              <a:solidFill>
                <a:prstClr val="black"/>
              </a:solidFill>
            </a:endParaRPr>
          </a:p>
        </p:txBody>
      </p:sp>
      <p:sp>
        <p:nvSpPr>
          <p:cNvPr id="63" name="Text Box 13">
            <a:extLst>
              <a:ext uri="{FF2B5EF4-FFF2-40B4-BE49-F238E27FC236}">
                <a16:creationId xmlns:a16="http://schemas.microsoft.com/office/drawing/2014/main" id="{249EB82C-DA85-4C0B-ABDF-C2CE51B722AA}"/>
              </a:ext>
            </a:extLst>
          </p:cNvPr>
          <p:cNvSpPr txBox="1">
            <a:spLocks noChangeArrowheads="1"/>
          </p:cNvSpPr>
          <p:nvPr/>
        </p:nvSpPr>
        <p:spPr bwMode="auto">
          <a:xfrm>
            <a:off x="5433289" y="1343534"/>
            <a:ext cx="3072384" cy="738664"/>
          </a:xfrm>
          <a:prstGeom prst="rect">
            <a:avLst/>
          </a:prstGeom>
          <a:solidFill>
            <a:schemeClr val="accent1">
              <a:lumMod val="20000"/>
              <a:lumOff val="80000"/>
            </a:schemeClr>
          </a:solidFill>
          <a:ln>
            <a:noFill/>
          </a:ln>
        </p:spPr>
        <p:txBody>
          <a:bodyPr wrap="square" anchor="t">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s-ES_tradnl" dirty="0">
                <a:solidFill>
                  <a:prstClr val="black"/>
                </a:solidFill>
              </a:rPr>
              <a:t>Toda persona que se haya formado en una obra educativa de las FMA.</a:t>
            </a:r>
          </a:p>
          <a:p>
            <a:pPr eaLnBrk="1" hangingPunct="1"/>
            <a:endParaRPr lang="es-ES" dirty="0">
              <a:solidFill>
                <a:prstClr val="black"/>
              </a:solidFill>
            </a:endParaRPr>
          </a:p>
        </p:txBody>
      </p:sp>
      <p:sp>
        <p:nvSpPr>
          <p:cNvPr id="64" name="Text Box 16">
            <a:extLst>
              <a:ext uri="{FF2B5EF4-FFF2-40B4-BE49-F238E27FC236}">
                <a16:creationId xmlns:a16="http://schemas.microsoft.com/office/drawing/2014/main" id="{25D5599B-C04E-4002-B99A-D983C2B4405B}"/>
              </a:ext>
            </a:extLst>
          </p:cNvPr>
          <p:cNvSpPr txBox="1">
            <a:spLocks noChangeArrowheads="1"/>
          </p:cNvSpPr>
          <p:nvPr/>
        </p:nvSpPr>
        <p:spPr bwMode="auto">
          <a:xfrm>
            <a:off x="5433291" y="2414849"/>
            <a:ext cx="3072382" cy="738664"/>
          </a:xfrm>
          <a:prstGeom prst="rect">
            <a:avLst/>
          </a:prstGeom>
          <a:solidFill>
            <a:schemeClr val="accent1">
              <a:lumMod val="20000"/>
              <a:lumOff val="80000"/>
            </a:schemeClr>
          </a:solidFill>
          <a:ln>
            <a:noFill/>
          </a:ln>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s-ES_tradnl" dirty="0">
                <a:solidFill>
                  <a:prstClr val="black"/>
                </a:solidFill>
              </a:rPr>
              <a:t>Egresadas que manifiestan su deseo de pertenecer al exalumnado y pagan una anualidad.</a:t>
            </a:r>
            <a:endParaRPr lang="es-ES" dirty="0">
              <a:solidFill>
                <a:prstClr val="black"/>
              </a:solidFill>
            </a:endParaRPr>
          </a:p>
        </p:txBody>
      </p:sp>
      <p:sp>
        <p:nvSpPr>
          <p:cNvPr id="65" name="Text Box 20">
            <a:extLst>
              <a:ext uri="{FF2B5EF4-FFF2-40B4-BE49-F238E27FC236}">
                <a16:creationId xmlns:a16="http://schemas.microsoft.com/office/drawing/2014/main" id="{F75DE5EF-0F89-4DA4-9D37-C8D094025A2B}"/>
              </a:ext>
            </a:extLst>
          </p:cNvPr>
          <p:cNvSpPr txBox="1">
            <a:spLocks noChangeArrowheads="1"/>
          </p:cNvSpPr>
          <p:nvPr/>
        </p:nvSpPr>
        <p:spPr bwMode="auto">
          <a:xfrm>
            <a:off x="5433290" y="3515994"/>
            <a:ext cx="3072383" cy="1384995"/>
          </a:xfrm>
          <a:prstGeom prst="rect">
            <a:avLst/>
          </a:prstGeom>
          <a:solidFill>
            <a:schemeClr val="accent1">
              <a:lumMod val="20000"/>
              <a:lumOff val="80000"/>
            </a:schemeClr>
          </a:solidFill>
          <a:ln>
            <a:noFill/>
          </a:ln>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s-ES_tradnl" dirty="0">
                <a:solidFill>
                  <a:prstClr val="black"/>
                </a:solidFill>
              </a:rPr>
              <a:t>Exalumnas asociadas elegidas en Asamblea y comprometidas a representar el exalumnado ante el Instituto de la FMA y la Comunidad Educativa y los demás grupos de la familia salesiana.</a:t>
            </a:r>
            <a:endParaRPr lang="es-ES" dirty="0">
              <a:solidFill>
                <a:prstClr val="black"/>
              </a:solidFill>
            </a:endParaRPr>
          </a:p>
        </p:txBody>
      </p:sp>
      <p:cxnSp>
        <p:nvCxnSpPr>
          <p:cNvPr id="28" name="Conector recto de flecha 27">
            <a:extLst>
              <a:ext uri="{FF2B5EF4-FFF2-40B4-BE49-F238E27FC236}">
                <a16:creationId xmlns:a16="http://schemas.microsoft.com/office/drawing/2014/main" id="{D626E34D-6F2C-4AAF-885C-6E07FA508EB3}"/>
              </a:ext>
            </a:extLst>
          </p:cNvPr>
          <p:cNvCxnSpPr>
            <a:cxnSpLocks/>
          </p:cNvCxnSpPr>
          <p:nvPr/>
        </p:nvCxnSpPr>
        <p:spPr>
          <a:xfrm>
            <a:off x="4256974" y="1712866"/>
            <a:ext cx="1176313" cy="0"/>
          </a:xfrm>
          <a:prstGeom prst="straightConnector1">
            <a:avLst/>
          </a:prstGeom>
          <a:ln>
            <a:tailEnd type="triangle"/>
          </a:ln>
        </p:spPr>
        <p:style>
          <a:lnRef idx="3">
            <a:schemeClr val="accent4"/>
          </a:lnRef>
          <a:fillRef idx="0">
            <a:schemeClr val="accent4"/>
          </a:fillRef>
          <a:effectRef idx="2">
            <a:schemeClr val="accent4"/>
          </a:effectRef>
          <a:fontRef idx="minor">
            <a:schemeClr val="tx1"/>
          </a:fontRef>
        </p:style>
      </p:cxnSp>
      <p:cxnSp>
        <p:nvCxnSpPr>
          <p:cNvPr id="69" name="Conector recto de flecha 68">
            <a:extLst>
              <a:ext uri="{FF2B5EF4-FFF2-40B4-BE49-F238E27FC236}">
                <a16:creationId xmlns:a16="http://schemas.microsoft.com/office/drawing/2014/main" id="{7B21F93F-1F7E-4F33-BD71-0FA482163DAE}"/>
              </a:ext>
            </a:extLst>
          </p:cNvPr>
          <p:cNvCxnSpPr>
            <a:cxnSpLocks/>
          </p:cNvCxnSpPr>
          <p:nvPr/>
        </p:nvCxnSpPr>
        <p:spPr>
          <a:xfrm>
            <a:off x="4256975" y="2800788"/>
            <a:ext cx="1176313" cy="0"/>
          </a:xfrm>
          <a:prstGeom prst="straightConnector1">
            <a:avLst/>
          </a:prstGeom>
          <a:ln>
            <a:tailEnd type="triangle"/>
          </a:ln>
        </p:spPr>
        <p:style>
          <a:lnRef idx="3">
            <a:schemeClr val="accent4"/>
          </a:lnRef>
          <a:fillRef idx="0">
            <a:schemeClr val="accent4"/>
          </a:fillRef>
          <a:effectRef idx="2">
            <a:schemeClr val="accent4"/>
          </a:effectRef>
          <a:fontRef idx="minor">
            <a:schemeClr val="tx1"/>
          </a:fontRef>
        </p:style>
      </p:cxnSp>
      <p:cxnSp>
        <p:nvCxnSpPr>
          <p:cNvPr id="70" name="Conector recto de flecha 69">
            <a:extLst>
              <a:ext uri="{FF2B5EF4-FFF2-40B4-BE49-F238E27FC236}">
                <a16:creationId xmlns:a16="http://schemas.microsoft.com/office/drawing/2014/main" id="{C079B27B-E2A6-40DF-A5B9-8CAD09EAAF87}"/>
              </a:ext>
            </a:extLst>
          </p:cNvPr>
          <p:cNvCxnSpPr>
            <a:cxnSpLocks/>
          </p:cNvCxnSpPr>
          <p:nvPr/>
        </p:nvCxnSpPr>
        <p:spPr>
          <a:xfrm>
            <a:off x="4256976" y="3918012"/>
            <a:ext cx="1176313" cy="0"/>
          </a:xfrm>
          <a:prstGeom prst="straightConnector1">
            <a:avLst/>
          </a:prstGeom>
          <a:ln>
            <a:tailEnd type="triangle"/>
          </a:ln>
        </p:spPr>
        <p:style>
          <a:lnRef idx="3">
            <a:schemeClr val="accent4"/>
          </a:lnRef>
          <a:fillRef idx="0">
            <a:schemeClr val="accent4"/>
          </a:fillRef>
          <a:effectRef idx="2">
            <a:schemeClr val="accent4"/>
          </a:effectRef>
          <a:fontRef idx="minor">
            <a:schemeClr val="tx1"/>
          </a:fontRef>
        </p:style>
      </p:cxn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2146"/>
        <p:cNvGrpSpPr/>
        <p:nvPr/>
      </p:nvGrpSpPr>
      <p:grpSpPr>
        <a:xfrm>
          <a:off x="0" y="0"/>
          <a:ext cx="0" cy="0"/>
          <a:chOff x="0" y="0"/>
          <a:chExt cx="0" cy="0"/>
        </a:xfrm>
      </p:grpSpPr>
      <p:sp>
        <p:nvSpPr>
          <p:cNvPr id="2153" name="Google Shape;2153;p43"/>
          <p:cNvSpPr txBox="1">
            <a:spLocks noGrp="1"/>
          </p:cNvSpPr>
          <p:nvPr>
            <p:ph type="title" idx="15"/>
          </p:nvPr>
        </p:nvSpPr>
        <p:spPr>
          <a:xfrm rot="-96781">
            <a:off x="-814772" y="374957"/>
            <a:ext cx="9267060" cy="616137"/>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dirty="0"/>
              <a:t>NUESTRA IDENTIDAD</a:t>
            </a:r>
            <a:endParaRPr sz="3200" dirty="0"/>
          </a:p>
        </p:txBody>
      </p:sp>
      <p:sp>
        <p:nvSpPr>
          <p:cNvPr id="4" name="CuadroTexto 3">
            <a:extLst>
              <a:ext uri="{FF2B5EF4-FFF2-40B4-BE49-F238E27FC236}">
                <a16:creationId xmlns:a16="http://schemas.microsoft.com/office/drawing/2014/main" id="{B72D0BE9-488C-422C-8B81-916ADD6C750D}"/>
              </a:ext>
            </a:extLst>
          </p:cNvPr>
          <p:cNvSpPr txBox="1"/>
          <p:nvPr/>
        </p:nvSpPr>
        <p:spPr>
          <a:xfrm>
            <a:off x="158044" y="1042416"/>
            <a:ext cx="8419028" cy="3170099"/>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2000" b="1"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La Confederación Mundial de exalumnas de las FMA</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es una asociación perteneciente a la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3" tooltip="Familia Salesiana"/>
              </a:rPr>
              <a:t>Familia Salesiana</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y fue oficialmente fundada por el sacerdote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4" tooltip="Salesiano"/>
              </a:rPr>
              <a:t>salesiano</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5" tooltip="Felipe Rinaldi"/>
              </a:rPr>
              <a:t>Felipe Rinaldi</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rPr>
              <a:t> el 19 de Marzo</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de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6" tooltip="1908"/>
              </a:rPr>
              <a:t>1908</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Los exalumnas salesianas se definen a sí mismas como una organización civil no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7" tooltip="Iglesia católica"/>
              </a:rPr>
              <a:t>eclesial</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inspirada en el carisma de Don Bosco y Madre Mazzarello. La Confederación tiene la sede en </a:t>
            </a:r>
            <a:r>
              <a:rPr kumimoji="0" lang="es-CO" sz="20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8" tooltip="Roma"/>
              </a:rPr>
              <a:t>Roma</a:t>
            </a:r>
            <a:r>
              <a:rPr kumimoji="0" lang="es-CO" sz="20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en la Casa General de las Salesianas Hijas de María Auxiliadora y se divide de manera mundial en diferentes niveles locales, regionales y nacionales a manera de federaciones</a:t>
            </a:r>
            <a:endParaRPr kumimoji="0" lang="es-CO" sz="20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3" name="Imagen 2">
            <a:extLst>
              <a:ext uri="{FF2B5EF4-FFF2-40B4-BE49-F238E27FC236}">
                <a16:creationId xmlns:a16="http://schemas.microsoft.com/office/drawing/2014/main" id="{B5C69956-4DC8-434C-878E-B04C82D429E0}"/>
              </a:ext>
            </a:extLst>
          </p:cNvPr>
          <p:cNvPicPr>
            <a:picLocks noChangeAspect="1"/>
          </p:cNvPicPr>
          <p:nvPr/>
        </p:nvPicPr>
        <p:blipFill>
          <a:blip r:embed="rId9"/>
          <a:stretch>
            <a:fillRect/>
          </a:stretch>
        </p:blipFill>
        <p:spPr>
          <a:xfrm>
            <a:off x="158044" y="-344907"/>
            <a:ext cx="1744086" cy="1466307"/>
          </a:xfrm>
          <a:prstGeom prst="rect">
            <a:avLst/>
          </a:prstGeom>
        </p:spPr>
      </p:pic>
    </p:spTree>
    <p:extLst>
      <p:ext uri="{BB962C8B-B14F-4D97-AF65-F5344CB8AC3E}">
        <p14:creationId xmlns:p14="http://schemas.microsoft.com/office/powerpoint/2010/main" val="22613507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2146"/>
        <p:cNvGrpSpPr/>
        <p:nvPr/>
      </p:nvGrpSpPr>
      <p:grpSpPr>
        <a:xfrm>
          <a:off x="0" y="0"/>
          <a:ext cx="0" cy="0"/>
          <a:chOff x="0" y="0"/>
          <a:chExt cx="0" cy="0"/>
        </a:xfrm>
      </p:grpSpPr>
      <p:sp>
        <p:nvSpPr>
          <p:cNvPr id="2153" name="Google Shape;2153;p43"/>
          <p:cNvSpPr txBox="1">
            <a:spLocks noGrp="1"/>
          </p:cNvSpPr>
          <p:nvPr>
            <p:ph type="title" idx="15"/>
          </p:nvPr>
        </p:nvSpPr>
        <p:spPr>
          <a:xfrm rot="-96781">
            <a:off x="-814772" y="374957"/>
            <a:ext cx="9267060" cy="616137"/>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dirty="0"/>
              <a:t>NUESTRA IDENTIDAD</a:t>
            </a:r>
            <a:endParaRPr sz="3200" dirty="0"/>
          </a:p>
        </p:txBody>
      </p:sp>
      <p:sp>
        <p:nvSpPr>
          <p:cNvPr id="4" name="CuadroTexto 3">
            <a:extLst>
              <a:ext uri="{FF2B5EF4-FFF2-40B4-BE49-F238E27FC236}">
                <a16:creationId xmlns:a16="http://schemas.microsoft.com/office/drawing/2014/main" id="{B72D0BE9-488C-422C-8B81-916ADD6C750D}"/>
              </a:ext>
            </a:extLst>
          </p:cNvPr>
          <p:cNvSpPr txBox="1"/>
          <p:nvPr/>
        </p:nvSpPr>
        <p:spPr>
          <a:xfrm>
            <a:off x="625902" y="1297083"/>
            <a:ext cx="7892195" cy="3046988"/>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24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Las exalumnas salesianas, como miembros activos de cualquier tipo de asociación reconocida como tal tienen como objetivo la profundización del sistema preventivo salesiano, especialmente en lo que tiene que ver con los valores y la defensa del valor de la </a:t>
            </a:r>
            <a:r>
              <a:rPr kumimoji="0" lang="es-CO" sz="24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3" tooltip="Familia"/>
              </a:rPr>
              <a:t>familia</a:t>
            </a:r>
            <a:r>
              <a:rPr kumimoji="0" lang="es-CO" sz="24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la </a:t>
            </a:r>
            <a:r>
              <a:rPr kumimoji="0" lang="es-CO" sz="24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4" tooltip="Sociedad"/>
              </a:rPr>
              <a:t>sociedad</a:t>
            </a:r>
            <a:r>
              <a:rPr kumimoji="0" lang="es-CO" sz="24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y la </a:t>
            </a:r>
            <a:r>
              <a:rPr kumimoji="0" lang="es-CO" sz="2400" b="0" i="0" u="none" strike="noStrike" kern="1200" cap="none" spc="0" normalizeH="0" baseline="0" noProof="0" dirty="0">
                <a:ln>
                  <a:noFill/>
                </a:ln>
                <a:solidFill>
                  <a:srgbClr val="0B0080"/>
                </a:solidFill>
                <a:effectLst/>
                <a:uLnTx/>
                <a:uFillTx/>
                <a:latin typeface="Arial" panose="020B0604020202020204" pitchFamily="34" charset="0"/>
                <a:ea typeface="+mn-ea"/>
                <a:cs typeface="+mn-cs"/>
                <a:hlinkClick r:id="rId5" tooltip="Persona"/>
              </a:rPr>
              <a:t>persona</a:t>
            </a:r>
            <a:r>
              <a:rPr kumimoji="0" lang="es-CO" sz="24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2400" b="0" i="0" u="none" strike="noStrike" kern="1200" cap="none" spc="0" normalizeH="0" baseline="0" noProof="0" dirty="0">
              <a:ln>
                <a:noFill/>
              </a:ln>
              <a:solidFill>
                <a:srgbClr val="222222"/>
              </a:solidFill>
              <a:effectLst/>
              <a:uLnTx/>
              <a:uFillTx/>
              <a:latin typeface="Arial" panose="020B060402020202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srgbClr val="222222"/>
                </a:solidFill>
                <a:effectLst/>
                <a:uLnTx/>
                <a:uFillTx/>
                <a:latin typeface="Arial" panose="020B0604020202020204" pitchFamily="34" charset="0"/>
                <a:ea typeface="+mn-ea"/>
                <a:cs typeface="+mn-cs"/>
              </a:rPr>
              <a:t>“Buenas cristianas y excelentes ciudadanas”.</a:t>
            </a:r>
            <a:endParaRPr kumimoji="0" lang="es-CO" sz="2400" b="1"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3" name="Imagen 2">
            <a:extLst>
              <a:ext uri="{FF2B5EF4-FFF2-40B4-BE49-F238E27FC236}">
                <a16:creationId xmlns:a16="http://schemas.microsoft.com/office/drawing/2014/main" id="{B5C69956-4DC8-434C-878E-B04C82D429E0}"/>
              </a:ext>
            </a:extLst>
          </p:cNvPr>
          <p:cNvPicPr>
            <a:picLocks noChangeAspect="1"/>
          </p:cNvPicPr>
          <p:nvPr/>
        </p:nvPicPr>
        <p:blipFill>
          <a:blip r:embed="rId6"/>
          <a:stretch>
            <a:fillRect/>
          </a:stretch>
        </p:blipFill>
        <p:spPr>
          <a:xfrm>
            <a:off x="155796" y="-124820"/>
            <a:ext cx="1633039" cy="1372947"/>
          </a:xfrm>
          <a:prstGeom prst="rect">
            <a:avLst/>
          </a:prstGeom>
        </p:spPr>
      </p:pic>
    </p:spTree>
    <p:extLst>
      <p:ext uri="{BB962C8B-B14F-4D97-AF65-F5344CB8AC3E}">
        <p14:creationId xmlns:p14="http://schemas.microsoft.com/office/powerpoint/2010/main" val="364547922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4348"/>
        <p:cNvGrpSpPr/>
        <p:nvPr/>
      </p:nvGrpSpPr>
      <p:grpSpPr>
        <a:xfrm>
          <a:off x="0" y="0"/>
          <a:ext cx="0" cy="0"/>
          <a:chOff x="0" y="0"/>
          <a:chExt cx="0" cy="0"/>
        </a:xfrm>
      </p:grpSpPr>
      <p:sp>
        <p:nvSpPr>
          <p:cNvPr id="4350" name="Google Shape;4350;p71"/>
          <p:cNvSpPr/>
          <p:nvPr/>
        </p:nvSpPr>
        <p:spPr>
          <a:xfrm rot="-11190">
            <a:off x="664348" y="3196913"/>
            <a:ext cx="6708005" cy="1799460"/>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51" name="Google Shape;4351;p71"/>
          <p:cNvSpPr/>
          <p:nvPr/>
        </p:nvSpPr>
        <p:spPr>
          <a:xfrm rot="11190" flipH="1">
            <a:off x="3255520" y="887501"/>
            <a:ext cx="4657914" cy="1922225"/>
          </a:xfrm>
          <a:prstGeom prst="rect">
            <a:avLst/>
          </a:prstGeom>
          <a:solidFill>
            <a:srgbClr val="FFFFFF"/>
          </a:solid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4352" name="Google Shape;4352;p71"/>
          <p:cNvSpPr/>
          <p:nvPr/>
        </p:nvSpPr>
        <p:spPr>
          <a:xfrm rot="-11190">
            <a:off x="610991" y="1046307"/>
            <a:ext cx="2488513" cy="1507588"/>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55" name="Google Shape;4355;p71"/>
          <p:cNvSpPr txBox="1"/>
          <p:nvPr/>
        </p:nvSpPr>
        <p:spPr>
          <a:xfrm>
            <a:off x="3394936" y="981601"/>
            <a:ext cx="4383108" cy="1808562"/>
          </a:xfrm>
          <a:prstGeom prst="rect">
            <a:avLst/>
          </a:prstGeom>
          <a:noFill/>
          <a:ln>
            <a:noFill/>
          </a:ln>
        </p:spPr>
        <p:txBody>
          <a:bodyPr spcFirstLastPara="1" wrap="square" lIns="0" tIns="6700" rIns="0" bIns="0" anchor="t" anchorCtr="0">
            <a:no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Por el año </a:t>
            </a:r>
            <a:r>
              <a:rPr kumimoji="0" lang="es-CO" sz="1200" b="1" i="0" u="none" strike="noStrike" kern="1200" cap="none" spc="0" normalizeH="0" baseline="0" noProof="0" dirty="0">
                <a:ln>
                  <a:noFill/>
                </a:ln>
                <a:solidFill>
                  <a:prstClr val="black"/>
                </a:solidFill>
                <a:effectLst/>
                <a:uLnTx/>
                <a:uFillTx/>
                <a:latin typeface="Calibri" panose="020F0502020204030204"/>
                <a:ea typeface="+mn-ea"/>
                <a:cs typeface="+mn-cs"/>
              </a:rPr>
              <a:t>1966</a:t>
            </a: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 siendo Rectora de la Normal </a:t>
            </a:r>
            <a:r>
              <a:rPr kumimoji="0" lang="es-CO" sz="1200" b="1" i="0" u="none" strike="noStrike" kern="1200" cap="none" spc="0" normalizeH="0" baseline="0" noProof="0" dirty="0">
                <a:ln>
                  <a:noFill/>
                </a:ln>
                <a:solidFill>
                  <a:prstClr val="black"/>
                </a:solidFill>
                <a:effectLst/>
                <a:uLnTx/>
                <a:uFillTx/>
                <a:latin typeface="Calibri" panose="020F0502020204030204"/>
                <a:ea typeface="+mn-ea"/>
                <a:cs typeface="+mn-cs"/>
              </a:rPr>
              <a:t>Sor Celia Giraldo </a:t>
            </a: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y Asistente de Disciplina </a:t>
            </a:r>
            <a:r>
              <a:rPr kumimoji="0" lang="es-CO" sz="1200" b="1" i="0" u="none" strike="noStrike" kern="1200" cap="none" spc="0" normalizeH="0" baseline="0" noProof="0" dirty="0">
                <a:ln>
                  <a:noFill/>
                </a:ln>
                <a:solidFill>
                  <a:prstClr val="black"/>
                </a:solidFill>
                <a:effectLst/>
                <a:uLnTx/>
                <a:uFillTx/>
                <a:latin typeface="Calibri" panose="020F0502020204030204"/>
                <a:ea typeface="+mn-ea"/>
                <a:cs typeface="+mn-cs"/>
              </a:rPr>
              <a:t>Sor Clara Carlota Londoño</a:t>
            </a: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 y habiéndose programado un Congreso Nacional de Exalumnas en Medellín, fuimos invitadas a participar del mismo. </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Para esto se debía organizar un Consejo quedando integrado así:</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Presidenta: Rosaura Miranda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Vicepresidenta: Rosa Pedraza</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Secretaria: María Emma Soto.  </a:t>
            </a:r>
          </a:p>
        </p:txBody>
      </p:sp>
      <p:sp>
        <p:nvSpPr>
          <p:cNvPr id="4356" name="Google Shape;4356;p71"/>
          <p:cNvSpPr txBox="1"/>
          <p:nvPr/>
        </p:nvSpPr>
        <p:spPr>
          <a:xfrm>
            <a:off x="664026" y="1140486"/>
            <a:ext cx="2326215" cy="1315852"/>
          </a:xfrm>
          <a:prstGeom prst="rect">
            <a:avLst/>
          </a:prstGeom>
          <a:noFill/>
          <a:ln>
            <a:noFill/>
          </a:ln>
        </p:spPr>
        <p:txBody>
          <a:bodyPr spcFirstLastPara="1" wrap="square" lIns="0" tIns="6700" rIns="0" bIns="0"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En los primeros años no había Asociación propiamente.</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 Las exalumnas se reunían en grupos pequeños llamados “</a:t>
            </a:r>
            <a:r>
              <a:rPr kumimoji="0" lang="es-CO" sz="1200" b="1" i="0" u="none" strike="noStrike" kern="1200" cap="none" spc="0" normalizeH="0" baseline="0" noProof="0" dirty="0">
                <a:ln>
                  <a:noFill/>
                </a:ln>
                <a:solidFill>
                  <a:prstClr val="black"/>
                </a:solidFill>
                <a:effectLst/>
                <a:uLnTx/>
                <a:uFillTx/>
                <a:latin typeface="Calibri" panose="020F0502020204030204"/>
                <a:ea typeface="+mn-ea"/>
                <a:cs typeface="+mn-cs"/>
              </a:rPr>
              <a:t>EXALUMNAS DIRIGENTES</a:t>
            </a:r>
            <a:r>
              <a:rPr kumimoji="0" lang="es-CO" sz="1200" b="0" i="0" u="none" strike="noStrike" kern="1200" cap="none" spc="0" normalizeH="0" baseline="0" noProof="0" dirty="0">
                <a:ln>
                  <a:noFill/>
                </a:ln>
                <a:solidFill>
                  <a:prstClr val="black"/>
                </a:solidFill>
                <a:effectLst/>
                <a:uLnTx/>
                <a:uFillTx/>
                <a:latin typeface="Calibri" panose="020F0502020204030204"/>
                <a:ea typeface="+mn-ea"/>
                <a:cs typeface="+mn-cs"/>
              </a:rPr>
              <a:t>”. </a:t>
            </a:r>
          </a:p>
        </p:txBody>
      </p:sp>
      <p:sp>
        <p:nvSpPr>
          <p:cNvPr id="4357" name="Google Shape;4357;p71"/>
          <p:cNvSpPr txBox="1"/>
          <p:nvPr/>
        </p:nvSpPr>
        <p:spPr>
          <a:xfrm>
            <a:off x="756356" y="3411457"/>
            <a:ext cx="6446628" cy="1401243"/>
          </a:xfrm>
          <a:prstGeom prst="rect">
            <a:avLst/>
          </a:prstGeom>
          <a:noFill/>
          <a:ln>
            <a:noFill/>
          </a:ln>
        </p:spPr>
        <p:txBody>
          <a:bodyPr spcFirstLastPara="1" wrap="square" lIns="0" tIns="6700" rIns="0" bIns="0" anchor="t" anchorCtr="0">
            <a:noAutofit/>
          </a:bodyPr>
          <a:lstStyle/>
          <a:p>
            <a:pPr marL="0" marR="0" lvl="0" indent="0" defTabSz="914400" rtl="0" eaLnBrk="1" fontAlgn="auto" latinLnBrk="0" hangingPunct="1">
              <a:lnSpc>
                <a:spcPct val="100000"/>
              </a:lnSpc>
              <a:spcBef>
                <a:spcPts val="0"/>
              </a:spcBef>
              <a:spcAft>
                <a:spcPts val="0"/>
              </a:spcAft>
              <a:buClrTx/>
              <a:buSzTx/>
              <a:buFontTx/>
              <a:buNone/>
              <a:tabLst/>
              <a:defRPr/>
            </a:pPr>
            <a:r>
              <a:rPr kumimoji="0" lang="es-CO" b="0" i="0" u="none" strike="noStrike" kern="1200" cap="none" spc="0" normalizeH="0" baseline="0" noProof="0" dirty="0">
                <a:ln>
                  <a:noFill/>
                </a:ln>
                <a:solidFill>
                  <a:prstClr val="black"/>
                </a:solidFill>
                <a:effectLst/>
                <a:uLnTx/>
                <a:uFillTx/>
                <a:latin typeface="Calibri" panose="020F0502020204030204"/>
                <a:ea typeface="+mn-ea"/>
                <a:cs typeface="+mn-cs"/>
              </a:rPr>
              <a:t>Las Primeras Presidentas formales recogidas por la tradición fueron:</a:t>
            </a:r>
          </a:p>
          <a:p>
            <a:pPr marL="0" marR="0" lvl="0" indent="0" defTabSz="914400" rtl="0" eaLnBrk="1" fontAlgn="auto" latinLnBrk="0" hangingPunct="1">
              <a:lnSpc>
                <a:spcPct val="100000"/>
              </a:lnSpc>
              <a:spcBef>
                <a:spcPts val="0"/>
              </a:spcBef>
              <a:spcAft>
                <a:spcPts val="0"/>
              </a:spcAft>
              <a:buClrTx/>
              <a:buSzTx/>
              <a:buFontTx/>
              <a:buNone/>
              <a:tabLst/>
              <a:defRPr/>
            </a:pPr>
            <a:r>
              <a:rPr kumimoji="0" lang="es-CO" b="0" i="0" u="none" strike="noStrike" kern="1200" cap="none" spc="0" normalizeH="0" baseline="0" noProof="0" dirty="0">
                <a:ln>
                  <a:noFill/>
                </a:ln>
                <a:solidFill>
                  <a:prstClr val="black"/>
                </a:solidFill>
                <a:effectLst/>
                <a:uLnTx/>
                <a:uFillTx/>
                <a:latin typeface="Calibri" panose="020F0502020204030204"/>
                <a:ea typeface="+mn-ea"/>
                <a:cs typeface="+mn-cs"/>
              </a:rPr>
              <a:t>1966 Rosaura Miranda León</a:t>
            </a:r>
          </a:p>
          <a:p>
            <a:pPr marL="0" marR="0" lvl="0" indent="0" defTabSz="914400" rtl="0" eaLnBrk="1" fontAlgn="auto" latinLnBrk="0" hangingPunct="1">
              <a:lnSpc>
                <a:spcPct val="100000"/>
              </a:lnSpc>
              <a:spcBef>
                <a:spcPts val="0"/>
              </a:spcBef>
              <a:spcAft>
                <a:spcPts val="0"/>
              </a:spcAft>
              <a:buClrTx/>
              <a:buSzTx/>
              <a:buFontTx/>
              <a:buNone/>
              <a:tabLst/>
              <a:defRPr/>
            </a:pPr>
            <a:r>
              <a:rPr kumimoji="0" lang="es-CO" b="0" i="0" u="none" strike="noStrike" kern="1200" cap="none" spc="0" normalizeH="0" baseline="0" noProof="0" dirty="0">
                <a:ln>
                  <a:noFill/>
                </a:ln>
                <a:solidFill>
                  <a:prstClr val="black"/>
                </a:solidFill>
                <a:effectLst/>
                <a:uLnTx/>
                <a:uFillTx/>
                <a:latin typeface="Calibri" panose="020F0502020204030204"/>
                <a:ea typeface="+mn-ea"/>
                <a:cs typeface="+mn-cs"/>
              </a:rPr>
              <a:t>1967 Carmen Cecilia Avendaño de Hernández</a:t>
            </a:r>
          </a:p>
          <a:p>
            <a:pPr marL="0" marR="0" lvl="0" indent="0" defTabSz="914400" rtl="0" eaLnBrk="1" fontAlgn="auto" latinLnBrk="0" hangingPunct="1">
              <a:lnSpc>
                <a:spcPct val="100000"/>
              </a:lnSpc>
              <a:spcBef>
                <a:spcPts val="0"/>
              </a:spcBef>
              <a:spcAft>
                <a:spcPts val="0"/>
              </a:spcAft>
              <a:buClrTx/>
              <a:buSzTx/>
              <a:buFontTx/>
              <a:buNone/>
              <a:tabLst/>
              <a:defRPr/>
            </a:pPr>
            <a:r>
              <a:rPr kumimoji="0" lang="es-CO" b="0" i="0" u="none" strike="noStrike" kern="1200" cap="none" spc="0" normalizeH="0" baseline="0" noProof="0" dirty="0">
                <a:ln>
                  <a:noFill/>
                </a:ln>
                <a:solidFill>
                  <a:prstClr val="black"/>
                </a:solidFill>
                <a:effectLst/>
                <a:uLnTx/>
                <a:uFillTx/>
                <a:latin typeface="Calibri" panose="020F0502020204030204"/>
                <a:ea typeface="+mn-ea"/>
                <a:cs typeface="+mn-cs"/>
              </a:rPr>
              <a:t>Los registros aparecen desde 1.980 </a:t>
            </a:r>
          </a:p>
          <a:p>
            <a:pPr marL="0" marR="0" lvl="0" indent="0" defTabSz="914400" rtl="0" eaLnBrk="1" fontAlgn="auto" latinLnBrk="0" hangingPunct="1">
              <a:lnSpc>
                <a:spcPct val="100000"/>
              </a:lnSpc>
              <a:spcBef>
                <a:spcPts val="0"/>
              </a:spcBef>
              <a:spcAft>
                <a:spcPts val="0"/>
              </a:spcAft>
              <a:buClrTx/>
              <a:buSzTx/>
              <a:buFontTx/>
              <a:buNone/>
              <a:tabLst/>
              <a:defRPr/>
            </a:pPr>
            <a:r>
              <a:rPr kumimoji="0" lang="es-CO" b="0" i="0" u="none" strike="noStrike" kern="1200" cap="none" spc="0" normalizeH="0" baseline="0" noProof="0" dirty="0">
                <a:ln>
                  <a:noFill/>
                </a:ln>
                <a:solidFill>
                  <a:prstClr val="black"/>
                </a:solidFill>
                <a:effectLst/>
                <a:uLnTx/>
                <a:uFillTx/>
                <a:latin typeface="Calibri" panose="020F0502020204030204"/>
                <a:ea typeface="+mn-ea"/>
                <a:cs typeface="+mn-cs"/>
              </a:rPr>
              <a:t>Entre las actividades que realizábamos recordamos: la Novena de María Auxiliadora, La Novena de Navidad.</a:t>
            </a:r>
          </a:p>
        </p:txBody>
      </p:sp>
      <p:cxnSp>
        <p:nvCxnSpPr>
          <p:cNvPr id="4359" name="Google Shape;4359;p71"/>
          <p:cNvCxnSpPr>
            <a:stCxn id="4360" idx="3"/>
            <a:endCxn id="4361" idx="1"/>
          </p:cNvCxnSpPr>
          <p:nvPr/>
        </p:nvCxnSpPr>
        <p:spPr>
          <a:xfrm>
            <a:off x="2561987" y="2996474"/>
            <a:ext cx="1245000" cy="0"/>
          </a:xfrm>
          <a:prstGeom prst="straightConnector1">
            <a:avLst/>
          </a:prstGeom>
          <a:noFill/>
          <a:ln w="19050" cap="flat" cmpd="sng">
            <a:solidFill>
              <a:schemeClr val="dk1"/>
            </a:solidFill>
            <a:prstDash val="solid"/>
            <a:round/>
            <a:headEnd type="none" w="med" len="med"/>
            <a:tailEnd type="none" w="med" len="med"/>
          </a:ln>
        </p:spPr>
      </p:cxnSp>
      <p:sp>
        <p:nvSpPr>
          <p:cNvPr id="4362" name="Google Shape;4362;p71"/>
          <p:cNvSpPr/>
          <p:nvPr/>
        </p:nvSpPr>
        <p:spPr>
          <a:xfrm>
            <a:off x="5194524" y="2925224"/>
            <a:ext cx="142500" cy="142500"/>
          </a:xfrm>
          <a:prstGeom prst="roundRect">
            <a:avLst>
              <a:gd name="adj" fmla="val 16667"/>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363" name="Google Shape;4363;p71"/>
          <p:cNvCxnSpPr>
            <a:stCxn id="4361" idx="3"/>
            <a:endCxn id="4362" idx="1"/>
          </p:cNvCxnSpPr>
          <p:nvPr/>
        </p:nvCxnSpPr>
        <p:spPr>
          <a:xfrm>
            <a:off x="3949524" y="2996474"/>
            <a:ext cx="1245000" cy="0"/>
          </a:xfrm>
          <a:prstGeom prst="straightConnector1">
            <a:avLst/>
          </a:prstGeom>
          <a:noFill/>
          <a:ln w="19050" cap="flat" cmpd="sng">
            <a:solidFill>
              <a:schemeClr val="dk1"/>
            </a:solidFill>
            <a:prstDash val="solid"/>
            <a:round/>
            <a:headEnd type="none" w="med" len="med"/>
            <a:tailEnd type="none" w="med" len="med"/>
          </a:ln>
        </p:spPr>
      </p:cxnSp>
      <p:sp>
        <p:nvSpPr>
          <p:cNvPr id="4364" name="Google Shape;4364;p71"/>
          <p:cNvSpPr/>
          <p:nvPr/>
        </p:nvSpPr>
        <p:spPr>
          <a:xfrm>
            <a:off x="6582074" y="2925224"/>
            <a:ext cx="142500" cy="142500"/>
          </a:xfrm>
          <a:prstGeom prst="roundRect">
            <a:avLst>
              <a:gd name="adj" fmla="val 16667"/>
            </a:avLst>
          </a:prstGeom>
          <a:solidFill>
            <a:schemeClr val="lt1"/>
          </a:solidFill>
          <a:ln w="19050"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365" name="Google Shape;4365;p71"/>
          <p:cNvCxnSpPr>
            <a:stCxn id="4362" idx="3"/>
            <a:endCxn id="4364" idx="1"/>
          </p:cNvCxnSpPr>
          <p:nvPr/>
        </p:nvCxnSpPr>
        <p:spPr>
          <a:xfrm>
            <a:off x="5337024" y="2996474"/>
            <a:ext cx="1245000" cy="0"/>
          </a:xfrm>
          <a:prstGeom prst="straightConnector1">
            <a:avLst/>
          </a:prstGeom>
          <a:noFill/>
          <a:ln w="19050" cap="flat" cmpd="sng">
            <a:solidFill>
              <a:schemeClr val="dk1"/>
            </a:solidFill>
            <a:prstDash val="solid"/>
            <a:round/>
            <a:headEnd type="none" w="med" len="med"/>
            <a:tailEnd type="none" w="med" len="med"/>
          </a:ln>
        </p:spPr>
      </p:cxnSp>
      <p:sp>
        <p:nvSpPr>
          <p:cNvPr id="4368" name="Google Shape;4368;p71"/>
          <p:cNvSpPr txBox="1">
            <a:spLocks noGrp="1"/>
          </p:cNvSpPr>
          <p:nvPr>
            <p:ph type="title"/>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HISTORIA</a:t>
            </a:r>
            <a:endParaRPr dirty="0"/>
          </a:p>
        </p:txBody>
      </p:sp>
      <p:sp>
        <p:nvSpPr>
          <p:cNvPr id="4369" name="Google Shape;4369;p71"/>
          <p:cNvSpPr/>
          <p:nvPr/>
        </p:nvSpPr>
        <p:spPr>
          <a:xfrm>
            <a:off x="2270825" y="2790163"/>
            <a:ext cx="439800" cy="439800"/>
          </a:xfrm>
          <a:prstGeom prst="ellipse">
            <a:avLst/>
          </a:prstGeom>
          <a:solidFill>
            <a:schemeClr val="dk2"/>
          </a:solidFill>
          <a:ln>
            <a:noFill/>
          </a:ln>
          <a:effectLst>
            <a:outerShdw dist="57150" dir="384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70" name="Google Shape;4370;p71"/>
          <p:cNvSpPr/>
          <p:nvPr/>
        </p:nvSpPr>
        <p:spPr>
          <a:xfrm>
            <a:off x="3658475" y="2790163"/>
            <a:ext cx="439800" cy="439800"/>
          </a:xfrm>
          <a:prstGeom prst="ellipse">
            <a:avLst/>
          </a:prstGeom>
          <a:solidFill>
            <a:schemeClr val="accent1"/>
          </a:solidFill>
          <a:ln>
            <a:noFill/>
          </a:ln>
          <a:effectLst>
            <a:outerShdw dist="57150" dir="384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71" name="Google Shape;4371;p71"/>
          <p:cNvSpPr/>
          <p:nvPr/>
        </p:nvSpPr>
        <p:spPr>
          <a:xfrm>
            <a:off x="5046125" y="2790163"/>
            <a:ext cx="439800" cy="439800"/>
          </a:xfrm>
          <a:prstGeom prst="ellipse">
            <a:avLst/>
          </a:prstGeom>
          <a:solidFill>
            <a:schemeClr val="accent3"/>
          </a:solidFill>
          <a:ln>
            <a:noFill/>
          </a:ln>
          <a:effectLst>
            <a:outerShdw dist="57150" dir="384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72" name="Google Shape;4372;p71"/>
          <p:cNvSpPr/>
          <p:nvPr/>
        </p:nvSpPr>
        <p:spPr>
          <a:xfrm>
            <a:off x="6433775" y="2790163"/>
            <a:ext cx="439800" cy="439800"/>
          </a:xfrm>
          <a:prstGeom prst="ellipse">
            <a:avLst/>
          </a:prstGeom>
          <a:solidFill>
            <a:schemeClr val="accent4"/>
          </a:solidFill>
          <a:ln>
            <a:noFill/>
          </a:ln>
          <a:effectLst>
            <a:outerShdw dist="57150" dir="384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 name="Imagen 1">
            <a:extLst>
              <a:ext uri="{FF2B5EF4-FFF2-40B4-BE49-F238E27FC236}">
                <a16:creationId xmlns:a16="http://schemas.microsoft.com/office/drawing/2014/main" id="{AD14B1D4-E13A-4BCB-B068-AD59CD6FC1AE}"/>
              </a:ext>
            </a:extLst>
          </p:cNvPr>
          <p:cNvPicPr>
            <a:picLocks noChangeAspect="1"/>
          </p:cNvPicPr>
          <p:nvPr/>
        </p:nvPicPr>
        <p:blipFill>
          <a:blip r:embed="rId3"/>
          <a:stretch>
            <a:fillRect/>
          </a:stretch>
        </p:blipFill>
        <p:spPr>
          <a:xfrm>
            <a:off x="7412533" y="1983312"/>
            <a:ext cx="1652159" cy="2938527"/>
          </a:xfrm>
          <a:prstGeom prst="rect">
            <a:avLst/>
          </a:prstGeom>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4014"/>
        <p:cNvGrpSpPr/>
        <p:nvPr/>
      </p:nvGrpSpPr>
      <p:grpSpPr>
        <a:xfrm>
          <a:off x="0" y="0"/>
          <a:ext cx="0" cy="0"/>
          <a:chOff x="0" y="0"/>
          <a:chExt cx="0" cy="0"/>
        </a:xfrm>
      </p:grpSpPr>
      <p:sp>
        <p:nvSpPr>
          <p:cNvPr id="4015" name="Google Shape;4015;p67"/>
          <p:cNvSpPr/>
          <p:nvPr/>
        </p:nvSpPr>
        <p:spPr>
          <a:xfrm rot="-87458" flipH="1">
            <a:off x="711260" y="2493047"/>
            <a:ext cx="4540469" cy="1183891"/>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16" name="Google Shape;4016;p67"/>
          <p:cNvSpPr/>
          <p:nvPr/>
        </p:nvSpPr>
        <p:spPr>
          <a:xfrm rot="87458">
            <a:off x="711260" y="3628122"/>
            <a:ext cx="4540469" cy="1183891"/>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17" name="Google Shape;4017;p67"/>
          <p:cNvSpPr/>
          <p:nvPr/>
        </p:nvSpPr>
        <p:spPr>
          <a:xfrm rot="-87409" flipH="1">
            <a:off x="711145" y="1378504"/>
            <a:ext cx="4519461" cy="1183891"/>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24" name="Google Shape;4024;p67"/>
          <p:cNvSpPr txBox="1">
            <a:spLocks noGrp="1"/>
          </p:cNvSpPr>
          <p:nvPr>
            <p:ph type="title"/>
          </p:nvPr>
        </p:nvSpPr>
        <p:spPr>
          <a:xfrm rot="-96781">
            <a:off x="685143" y="310232"/>
            <a:ext cx="7769479" cy="890398"/>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CONSEJO EXALUMNAS SALESIANAS </a:t>
            </a:r>
            <a:br>
              <a:rPr lang="en" dirty="0"/>
            </a:br>
            <a:r>
              <a:rPr lang="en" dirty="0"/>
              <a:t>UNIÓN CÚCUTA  2025</a:t>
            </a:r>
            <a:endParaRPr dirty="0"/>
          </a:p>
        </p:txBody>
      </p:sp>
      <p:cxnSp>
        <p:nvCxnSpPr>
          <p:cNvPr id="4058" name="Google Shape;4058;p67"/>
          <p:cNvCxnSpPr>
            <a:stCxn id="4017" idx="1"/>
          </p:cNvCxnSpPr>
          <p:nvPr/>
        </p:nvCxnSpPr>
        <p:spPr>
          <a:xfrm rot="10800000" flipH="1">
            <a:off x="5229875" y="1447400"/>
            <a:ext cx="735900" cy="465600"/>
          </a:xfrm>
          <a:prstGeom prst="curvedConnector3">
            <a:avLst>
              <a:gd name="adj1" fmla="val 50499"/>
            </a:avLst>
          </a:prstGeom>
          <a:noFill/>
          <a:ln w="9525" cap="flat" cmpd="sng">
            <a:solidFill>
              <a:schemeClr val="lt1"/>
            </a:solidFill>
            <a:prstDash val="solid"/>
            <a:round/>
            <a:headEnd type="none" w="med" len="med"/>
            <a:tailEnd type="none" w="med" len="med"/>
          </a:ln>
        </p:spPr>
      </p:cxnSp>
      <p:cxnSp>
        <p:nvCxnSpPr>
          <p:cNvPr id="4059" name="Google Shape;4059;p67"/>
          <p:cNvCxnSpPr>
            <a:stCxn id="4015" idx="1"/>
          </p:cNvCxnSpPr>
          <p:nvPr/>
        </p:nvCxnSpPr>
        <p:spPr>
          <a:xfrm>
            <a:off x="5250994" y="3027243"/>
            <a:ext cx="1233900" cy="478500"/>
          </a:xfrm>
          <a:prstGeom prst="curvedConnector3">
            <a:avLst>
              <a:gd name="adj1" fmla="val 50298"/>
            </a:avLst>
          </a:prstGeom>
          <a:noFill/>
          <a:ln w="9525" cap="flat" cmpd="sng">
            <a:solidFill>
              <a:schemeClr val="lt1"/>
            </a:solidFill>
            <a:prstDash val="solid"/>
            <a:round/>
            <a:headEnd type="none" w="med" len="med"/>
            <a:tailEnd type="none" w="med" len="med"/>
          </a:ln>
        </p:spPr>
      </p:cxnSp>
      <p:cxnSp>
        <p:nvCxnSpPr>
          <p:cNvPr id="4060" name="Google Shape;4060;p67"/>
          <p:cNvCxnSpPr>
            <a:stCxn id="4016" idx="3"/>
          </p:cNvCxnSpPr>
          <p:nvPr/>
        </p:nvCxnSpPr>
        <p:spPr>
          <a:xfrm>
            <a:off x="5250994" y="4277818"/>
            <a:ext cx="1287600" cy="304500"/>
          </a:xfrm>
          <a:prstGeom prst="curvedConnector3">
            <a:avLst>
              <a:gd name="adj1" fmla="val 50285"/>
            </a:avLst>
          </a:prstGeom>
          <a:noFill/>
          <a:ln w="9525" cap="flat" cmpd="sng">
            <a:solidFill>
              <a:schemeClr val="lt1"/>
            </a:solidFill>
            <a:prstDash val="solid"/>
            <a:round/>
            <a:headEnd type="none" w="med" len="med"/>
            <a:tailEnd type="none" w="med" len="med"/>
          </a:ln>
        </p:spPr>
      </p:cxnSp>
      <p:grpSp>
        <p:nvGrpSpPr>
          <p:cNvPr id="4061" name="Google Shape;4061;p67"/>
          <p:cNvGrpSpPr/>
          <p:nvPr/>
        </p:nvGrpSpPr>
        <p:grpSpPr>
          <a:xfrm rot="155280">
            <a:off x="319268" y="897115"/>
            <a:ext cx="965943" cy="829274"/>
            <a:chOff x="5196825" y="526650"/>
            <a:chExt cx="232000" cy="199175"/>
          </a:xfrm>
        </p:grpSpPr>
        <p:sp>
          <p:nvSpPr>
            <p:cNvPr id="4062" name="Google Shape;4062;p67"/>
            <p:cNvSpPr/>
            <p:nvPr/>
          </p:nvSpPr>
          <p:spPr>
            <a:xfrm>
              <a:off x="5196825" y="526650"/>
              <a:ext cx="232000" cy="199175"/>
            </a:xfrm>
            <a:custGeom>
              <a:avLst/>
              <a:gdLst/>
              <a:ahLst/>
              <a:cxnLst/>
              <a:rect l="l" t="t" r="r" b="b"/>
              <a:pathLst>
                <a:path w="9280" h="7967" extrusionOk="0">
                  <a:moveTo>
                    <a:pt x="3474" y="1"/>
                  </a:moveTo>
                  <a:cubicBezTo>
                    <a:pt x="2626" y="1"/>
                    <a:pt x="1868" y="340"/>
                    <a:pt x="1381" y="963"/>
                  </a:cubicBezTo>
                  <a:cubicBezTo>
                    <a:pt x="1076" y="1200"/>
                    <a:pt x="838" y="1506"/>
                    <a:pt x="657" y="1868"/>
                  </a:cubicBezTo>
                  <a:cubicBezTo>
                    <a:pt x="1" y="3226"/>
                    <a:pt x="340" y="5047"/>
                    <a:pt x="1438" y="6100"/>
                  </a:cubicBezTo>
                  <a:cubicBezTo>
                    <a:pt x="2162" y="6801"/>
                    <a:pt x="2829" y="7175"/>
                    <a:pt x="3316" y="7424"/>
                  </a:cubicBezTo>
                  <a:lnTo>
                    <a:pt x="4459" y="7967"/>
                  </a:lnTo>
                  <a:lnTo>
                    <a:pt x="5590" y="7424"/>
                  </a:lnTo>
                  <a:cubicBezTo>
                    <a:pt x="6077" y="7175"/>
                    <a:pt x="6745" y="6801"/>
                    <a:pt x="7469" y="6100"/>
                  </a:cubicBezTo>
                  <a:cubicBezTo>
                    <a:pt x="7537" y="6032"/>
                    <a:pt x="7605" y="5964"/>
                    <a:pt x="7672" y="5885"/>
                  </a:cubicBezTo>
                  <a:cubicBezTo>
                    <a:pt x="7740" y="5828"/>
                    <a:pt x="7797" y="5772"/>
                    <a:pt x="7854" y="5715"/>
                  </a:cubicBezTo>
                  <a:cubicBezTo>
                    <a:pt x="8951" y="4674"/>
                    <a:pt x="9279" y="2852"/>
                    <a:pt x="8634" y="1483"/>
                  </a:cubicBezTo>
                  <a:cubicBezTo>
                    <a:pt x="8182" y="555"/>
                    <a:pt x="7276" y="1"/>
                    <a:pt x="6201" y="1"/>
                  </a:cubicBezTo>
                  <a:cubicBezTo>
                    <a:pt x="6111" y="1"/>
                    <a:pt x="6009" y="1"/>
                    <a:pt x="5907" y="12"/>
                  </a:cubicBezTo>
                  <a:cubicBezTo>
                    <a:pt x="5523" y="46"/>
                    <a:pt x="5160" y="170"/>
                    <a:pt x="4832" y="385"/>
                  </a:cubicBezTo>
                  <a:cubicBezTo>
                    <a:pt x="4515" y="182"/>
                    <a:pt x="4153" y="46"/>
                    <a:pt x="3757" y="12"/>
                  </a:cubicBezTo>
                  <a:cubicBezTo>
                    <a:pt x="3667" y="1"/>
                    <a:pt x="3565" y="1"/>
                    <a:pt x="3474" y="1"/>
                  </a:cubicBezTo>
                  <a:close/>
                </a:path>
              </a:pathLst>
            </a:custGeom>
            <a:solidFill>
              <a:srgbClr val="FFFFFF"/>
            </a:solidFill>
            <a:ln>
              <a:noFill/>
            </a:ln>
            <a:effectLst>
              <a:outerShdw dist="57150" dir="372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3" name="Google Shape;4063;p67"/>
            <p:cNvSpPr/>
            <p:nvPr/>
          </p:nvSpPr>
          <p:spPr>
            <a:xfrm>
              <a:off x="5237275" y="554750"/>
              <a:ext cx="161000" cy="129775"/>
            </a:xfrm>
            <a:custGeom>
              <a:avLst/>
              <a:gdLst/>
              <a:ahLst/>
              <a:cxnLst/>
              <a:rect l="l" t="t" r="r" b="b"/>
              <a:pathLst>
                <a:path w="6440" h="5191" extrusionOk="0">
                  <a:moveTo>
                    <a:pt x="1856" y="0"/>
                  </a:moveTo>
                  <a:cubicBezTo>
                    <a:pt x="1276" y="0"/>
                    <a:pt x="729" y="251"/>
                    <a:pt x="442" y="846"/>
                  </a:cubicBezTo>
                  <a:cubicBezTo>
                    <a:pt x="1" y="1773"/>
                    <a:pt x="227" y="3063"/>
                    <a:pt x="985" y="3776"/>
                  </a:cubicBezTo>
                  <a:cubicBezTo>
                    <a:pt x="1970" y="4727"/>
                    <a:pt x="2818" y="4998"/>
                    <a:pt x="3214" y="5191"/>
                  </a:cubicBezTo>
                  <a:cubicBezTo>
                    <a:pt x="3610" y="4998"/>
                    <a:pt x="4459" y="4727"/>
                    <a:pt x="5455" y="3776"/>
                  </a:cubicBezTo>
                  <a:cubicBezTo>
                    <a:pt x="6202" y="3063"/>
                    <a:pt x="6439" y="1773"/>
                    <a:pt x="5987" y="846"/>
                  </a:cubicBezTo>
                  <a:cubicBezTo>
                    <a:pt x="5700" y="251"/>
                    <a:pt x="5162" y="0"/>
                    <a:pt x="4576" y="0"/>
                  </a:cubicBezTo>
                  <a:cubicBezTo>
                    <a:pt x="4515" y="0"/>
                    <a:pt x="4453" y="3"/>
                    <a:pt x="4391" y="8"/>
                  </a:cubicBezTo>
                  <a:cubicBezTo>
                    <a:pt x="3735" y="76"/>
                    <a:pt x="3339" y="642"/>
                    <a:pt x="3214" y="1117"/>
                  </a:cubicBezTo>
                  <a:cubicBezTo>
                    <a:pt x="3090" y="642"/>
                    <a:pt x="2694" y="76"/>
                    <a:pt x="2038" y="8"/>
                  </a:cubicBezTo>
                  <a:cubicBezTo>
                    <a:pt x="1977" y="3"/>
                    <a:pt x="1916" y="0"/>
                    <a:pt x="1856" y="0"/>
                  </a:cubicBez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4" name="Google Shape;4064;p67"/>
            <p:cNvSpPr/>
            <p:nvPr/>
          </p:nvSpPr>
          <p:spPr>
            <a:xfrm>
              <a:off x="5227675" y="564350"/>
              <a:ext cx="160975" cy="129800"/>
            </a:xfrm>
            <a:custGeom>
              <a:avLst/>
              <a:gdLst/>
              <a:ahLst/>
              <a:cxnLst/>
              <a:rect l="l" t="t" r="r" b="b"/>
              <a:pathLst>
                <a:path w="6439" h="5192" extrusionOk="0">
                  <a:moveTo>
                    <a:pt x="1863" y="1"/>
                  </a:moveTo>
                  <a:cubicBezTo>
                    <a:pt x="1275" y="1"/>
                    <a:pt x="728" y="252"/>
                    <a:pt x="441" y="846"/>
                  </a:cubicBezTo>
                  <a:cubicBezTo>
                    <a:pt x="0" y="1774"/>
                    <a:pt x="238" y="3053"/>
                    <a:pt x="984" y="3777"/>
                  </a:cubicBezTo>
                  <a:cubicBezTo>
                    <a:pt x="1980" y="4728"/>
                    <a:pt x="2818" y="4988"/>
                    <a:pt x="3214" y="5191"/>
                  </a:cubicBezTo>
                  <a:lnTo>
                    <a:pt x="3225" y="5191"/>
                  </a:lnTo>
                  <a:cubicBezTo>
                    <a:pt x="3621" y="4988"/>
                    <a:pt x="4458" y="4728"/>
                    <a:pt x="5454" y="3777"/>
                  </a:cubicBezTo>
                  <a:cubicBezTo>
                    <a:pt x="6201" y="3053"/>
                    <a:pt x="6438" y="1774"/>
                    <a:pt x="5997" y="846"/>
                  </a:cubicBezTo>
                  <a:cubicBezTo>
                    <a:pt x="5710" y="252"/>
                    <a:pt x="5163" y="1"/>
                    <a:pt x="4575" y="1"/>
                  </a:cubicBezTo>
                  <a:cubicBezTo>
                    <a:pt x="4514" y="1"/>
                    <a:pt x="4452" y="4"/>
                    <a:pt x="4390" y="9"/>
                  </a:cubicBezTo>
                  <a:cubicBezTo>
                    <a:pt x="3734" y="77"/>
                    <a:pt x="3349" y="643"/>
                    <a:pt x="3225" y="1107"/>
                  </a:cubicBezTo>
                  <a:cubicBezTo>
                    <a:pt x="3089" y="643"/>
                    <a:pt x="2704" y="77"/>
                    <a:pt x="2048" y="9"/>
                  </a:cubicBezTo>
                  <a:cubicBezTo>
                    <a:pt x="1986" y="4"/>
                    <a:pt x="1925" y="1"/>
                    <a:pt x="1863" y="1"/>
                  </a:cubicBezTo>
                  <a:close/>
                </a:path>
              </a:pathLst>
            </a:custGeom>
            <a:solidFill>
              <a:srgbClr val="E969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5" name="Google Shape;4065;p67"/>
            <p:cNvSpPr/>
            <p:nvPr/>
          </p:nvSpPr>
          <p:spPr>
            <a:xfrm>
              <a:off x="5226250" y="562925"/>
              <a:ext cx="163825" cy="132650"/>
            </a:xfrm>
            <a:custGeom>
              <a:avLst/>
              <a:gdLst/>
              <a:ahLst/>
              <a:cxnLst/>
              <a:rect l="l" t="t" r="r" b="b"/>
              <a:pathLst>
                <a:path w="6553" h="5306" extrusionOk="0">
                  <a:moveTo>
                    <a:pt x="1913" y="111"/>
                  </a:moveTo>
                  <a:cubicBezTo>
                    <a:pt x="1969" y="111"/>
                    <a:pt x="2026" y="123"/>
                    <a:pt x="2094" y="123"/>
                  </a:cubicBezTo>
                  <a:cubicBezTo>
                    <a:pt x="2694" y="179"/>
                    <a:pt x="3090" y="700"/>
                    <a:pt x="3225" y="1186"/>
                  </a:cubicBezTo>
                  <a:cubicBezTo>
                    <a:pt x="3225" y="1209"/>
                    <a:pt x="3248" y="1220"/>
                    <a:pt x="3282" y="1220"/>
                  </a:cubicBezTo>
                  <a:cubicBezTo>
                    <a:pt x="3305" y="1220"/>
                    <a:pt x="3327" y="1209"/>
                    <a:pt x="3327" y="1186"/>
                  </a:cubicBezTo>
                  <a:cubicBezTo>
                    <a:pt x="3452" y="734"/>
                    <a:pt x="3825" y="179"/>
                    <a:pt x="4459" y="123"/>
                  </a:cubicBezTo>
                  <a:cubicBezTo>
                    <a:pt x="4516" y="118"/>
                    <a:pt x="4572" y="116"/>
                    <a:pt x="4627" y="116"/>
                  </a:cubicBezTo>
                  <a:cubicBezTo>
                    <a:pt x="5250" y="116"/>
                    <a:pt x="5748" y="406"/>
                    <a:pt x="5998" y="926"/>
                  </a:cubicBezTo>
                  <a:cubicBezTo>
                    <a:pt x="6428" y="1831"/>
                    <a:pt x="6201" y="3099"/>
                    <a:pt x="5466" y="3789"/>
                  </a:cubicBezTo>
                  <a:cubicBezTo>
                    <a:pt x="4662" y="4558"/>
                    <a:pt x="3972" y="4875"/>
                    <a:pt x="3508" y="5079"/>
                  </a:cubicBezTo>
                  <a:cubicBezTo>
                    <a:pt x="3418" y="5113"/>
                    <a:pt x="3338" y="5147"/>
                    <a:pt x="3282" y="5181"/>
                  </a:cubicBezTo>
                  <a:cubicBezTo>
                    <a:pt x="3214" y="5158"/>
                    <a:pt x="3135" y="5113"/>
                    <a:pt x="3044" y="5079"/>
                  </a:cubicBezTo>
                  <a:cubicBezTo>
                    <a:pt x="2580" y="4875"/>
                    <a:pt x="1890" y="4558"/>
                    <a:pt x="1087" y="3789"/>
                  </a:cubicBezTo>
                  <a:cubicBezTo>
                    <a:pt x="351" y="3099"/>
                    <a:pt x="125" y="1831"/>
                    <a:pt x="555" y="926"/>
                  </a:cubicBezTo>
                  <a:cubicBezTo>
                    <a:pt x="804" y="405"/>
                    <a:pt x="1290" y="111"/>
                    <a:pt x="1913" y="111"/>
                  </a:cubicBezTo>
                  <a:close/>
                  <a:moveTo>
                    <a:pt x="1909" y="0"/>
                  </a:moveTo>
                  <a:cubicBezTo>
                    <a:pt x="1252" y="0"/>
                    <a:pt x="721" y="314"/>
                    <a:pt x="453" y="881"/>
                  </a:cubicBezTo>
                  <a:cubicBezTo>
                    <a:pt x="0" y="1831"/>
                    <a:pt x="238" y="3144"/>
                    <a:pt x="1008" y="3879"/>
                  </a:cubicBezTo>
                  <a:cubicBezTo>
                    <a:pt x="1822" y="4660"/>
                    <a:pt x="2558" y="4988"/>
                    <a:pt x="2999" y="5181"/>
                  </a:cubicBezTo>
                  <a:cubicBezTo>
                    <a:pt x="3090" y="5226"/>
                    <a:pt x="3169" y="5260"/>
                    <a:pt x="3237" y="5294"/>
                  </a:cubicBezTo>
                  <a:lnTo>
                    <a:pt x="3248" y="5294"/>
                  </a:lnTo>
                  <a:cubicBezTo>
                    <a:pt x="3259" y="5305"/>
                    <a:pt x="3259" y="5305"/>
                    <a:pt x="3271" y="5305"/>
                  </a:cubicBezTo>
                  <a:lnTo>
                    <a:pt x="3282" y="5305"/>
                  </a:lnTo>
                  <a:cubicBezTo>
                    <a:pt x="3293" y="5305"/>
                    <a:pt x="3305" y="5305"/>
                    <a:pt x="3305" y="5294"/>
                  </a:cubicBezTo>
                  <a:lnTo>
                    <a:pt x="3316" y="5294"/>
                  </a:lnTo>
                  <a:cubicBezTo>
                    <a:pt x="3384" y="5260"/>
                    <a:pt x="3463" y="5226"/>
                    <a:pt x="3553" y="5181"/>
                  </a:cubicBezTo>
                  <a:cubicBezTo>
                    <a:pt x="3995" y="4988"/>
                    <a:pt x="4730" y="4660"/>
                    <a:pt x="5545" y="3879"/>
                  </a:cubicBezTo>
                  <a:cubicBezTo>
                    <a:pt x="6314" y="3144"/>
                    <a:pt x="6552" y="1831"/>
                    <a:pt x="6099" y="881"/>
                  </a:cubicBezTo>
                  <a:cubicBezTo>
                    <a:pt x="5831" y="314"/>
                    <a:pt x="5310" y="0"/>
                    <a:pt x="4646" y="0"/>
                  </a:cubicBezTo>
                  <a:cubicBezTo>
                    <a:pt x="4581" y="0"/>
                    <a:pt x="4515" y="3"/>
                    <a:pt x="4447" y="9"/>
                  </a:cubicBezTo>
                  <a:cubicBezTo>
                    <a:pt x="3836" y="66"/>
                    <a:pt x="3452" y="541"/>
                    <a:pt x="3282" y="983"/>
                  </a:cubicBezTo>
                  <a:cubicBezTo>
                    <a:pt x="3101" y="541"/>
                    <a:pt x="2727" y="66"/>
                    <a:pt x="2105" y="9"/>
                  </a:cubicBezTo>
                  <a:cubicBezTo>
                    <a:pt x="2039" y="3"/>
                    <a:pt x="1973" y="0"/>
                    <a:pt x="190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6" name="Google Shape;4066;p67"/>
            <p:cNvSpPr/>
            <p:nvPr/>
          </p:nvSpPr>
          <p:spPr>
            <a:xfrm>
              <a:off x="5253700" y="639525"/>
              <a:ext cx="3700" cy="16425"/>
            </a:xfrm>
            <a:custGeom>
              <a:avLst/>
              <a:gdLst/>
              <a:ahLst/>
              <a:cxnLst/>
              <a:rect l="l" t="t" r="r" b="b"/>
              <a:pathLst>
                <a:path w="148" h="657" extrusionOk="0">
                  <a:moveTo>
                    <a:pt x="45" y="1"/>
                  </a:moveTo>
                  <a:cubicBezTo>
                    <a:pt x="11" y="1"/>
                    <a:pt x="0" y="23"/>
                    <a:pt x="0" y="57"/>
                  </a:cubicBezTo>
                  <a:lnTo>
                    <a:pt x="45" y="612"/>
                  </a:lnTo>
                  <a:cubicBezTo>
                    <a:pt x="45" y="646"/>
                    <a:pt x="68" y="657"/>
                    <a:pt x="91" y="657"/>
                  </a:cubicBezTo>
                  <a:lnTo>
                    <a:pt x="102" y="657"/>
                  </a:lnTo>
                  <a:cubicBezTo>
                    <a:pt x="125" y="657"/>
                    <a:pt x="147" y="634"/>
                    <a:pt x="147" y="612"/>
                  </a:cubicBezTo>
                  <a:lnTo>
                    <a:pt x="91" y="46"/>
                  </a:lnTo>
                  <a:cubicBezTo>
                    <a:pt x="91" y="12"/>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7" name="Google Shape;4067;p67"/>
            <p:cNvSpPr/>
            <p:nvPr/>
          </p:nvSpPr>
          <p:spPr>
            <a:xfrm>
              <a:off x="5279725" y="629900"/>
              <a:ext cx="3700" cy="16450"/>
            </a:xfrm>
            <a:custGeom>
              <a:avLst/>
              <a:gdLst/>
              <a:ahLst/>
              <a:cxnLst/>
              <a:rect l="l" t="t" r="r" b="b"/>
              <a:pathLst>
                <a:path w="148" h="658" extrusionOk="0">
                  <a:moveTo>
                    <a:pt x="45" y="1"/>
                  </a:moveTo>
                  <a:cubicBezTo>
                    <a:pt x="23" y="1"/>
                    <a:pt x="0" y="23"/>
                    <a:pt x="0" y="46"/>
                  </a:cubicBezTo>
                  <a:lnTo>
                    <a:pt x="57" y="612"/>
                  </a:lnTo>
                  <a:cubicBezTo>
                    <a:pt x="57" y="635"/>
                    <a:pt x="79" y="657"/>
                    <a:pt x="102" y="657"/>
                  </a:cubicBezTo>
                  <a:cubicBezTo>
                    <a:pt x="136" y="657"/>
                    <a:pt x="147" y="635"/>
                    <a:pt x="147" y="601"/>
                  </a:cubicBezTo>
                  <a:lnTo>
                    <a:pt x="102" y="46"/>
                  </a:lnTo>
                  <a:cubicBezTo>
                    <a:pt x="102" y="12"/>
                    <a:pt x="79"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8" name="Google Shape;4068;p67"/>
            <p:cNvSpPr/>
            <p:nvPr/>
          </p:nvSpPr>
          <p:spPr>
            <a:xfrm>
              <a:off x="5258775" y="584375"/>
              <a:ext cx="3700" cy="16700"/>
            </a:xfrm>
            <a:custGeom>
              <a:avLst/>
              <a:gdLst/>
              <a:ahLst/>
              <a:cxnLst/>
              <a:rect l="l" t="t" r="r" b="b"/>
              <a:pathLst>
                <a:path w="148" h="668" extrusionOk="0">
                  <a:moveTo>
                    <a:pt x="46" y="0"/>
                  </a:moveTo>
                  <a:cubicBezTo>
                    <a:pt x="23" y="0"/>
                    <a:pt x="1" y="34"/>
                    <a:pt x="1" y="57"/>
                  </a:cubicBezTo>
                  <a:lnTo>
                    <a:pt x="57" y="622"/>
                  </a:lnTo>
                  <a:cubicBezTo>
                    <a:pt x="57" y="645"/>
                    <a:pt x="80" y="668"/>
                    <a:pt x="103" y="668"/>
                  </a:cubicBezTo>
                  <a:cubicBezTo>
                    <a:pt x="125" y="656"/>
                    <a:pt x="148" y="634"/>
                    <a:pt x="148" y="611"/>
                  </a:cubicBezTo>
                  <a:lnTo>
                    <a:pt x="103" y="45"/>
                  </a:lnTo>
                  <a:cubicBezTo>
                    <a:pt x="103" y="23"/>
                    <a:pt x="69"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69" name="Google Shape;4069;p67"/>
            <p:cNvSpPr/>
            <p:nvPr/>
          </p:nvSpPr>
          <p:spPr>
            <a:xfrm>
              <a:off x="5350150" y="625025"/>
              <a:ext cx="3700" cy="16500"/>
            </a:xfrm>
            <a:custGeom>
              <a:avLst/>
              <a:gdLst/>
              <a:ahLst/>
              <a:cxnLst/>
              <a:rect l="l" t="t" r="r" b="b"/>
              <a:pathLst>
                <a:path w="148" h="660" extrusionOk="0">
                  <a:moveTo>
                    <a:pt x="59" y="0"/>
                  </a:moveTo>
                  <a:cubicBezTo>
                    <a:pt x="55" y="0"/>
                    <a:pt x="50" y="1"/>
                    <a:pt x="46" y="3"/>
                  </a:cubicBezTo>
                  <a:cubicBezTo>
                    <a:pt x="23" y="3"/>
                    <a:pt x="1" y="26"/>
                    <a:pt x="1" y="49"/>
                  </a:cubicBezTo>
                  <a:lnTo>
                    <a:pt x="46" y="615"/>
                  </a:lnTo>
                  <a:cubicBezTo>
                    <a:pt x="57" y="637"/>
                    <a:pt x="80" y="660"/>
                    <a:pt x="102" y="660"/>
                  </a:cubicBezTo>
                  <a:cubicBezTo>
                    <a:pt x="125" y="660"/>
                    <a:pt x="148" y="637"/>
                    <a:pt x="148" y="603"/>
                  </a:cubicBezTo>
                  <a:lnTo>
                    <a:pt x="102" y="37"/>
                  </a:lnTo>
                  <a:cubicBezTo>
                    <a:pt x="102" y="19"/>
                    <a:pt x="80" y="0"/>
                    <a:pt x="5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0" name="Google Shape;4070;p67"/>
            <p:cNvSpPr/>
            <p:nvPr/>
          </p:nvSpPr>
          <p:spPr>
            <a:xfrm>
              <a:off x="5356100" y="577225"/>
              <a:ext cx="3975" cy="16500"/>
            </a:xfrm>
            <a:custGeom>
              <a:avLst/>
              <a:gdLst/>
              <a:ahLst/>
              <a:cxnLst/>
              <a:rect l="l" t="t" r="r" b="b"/>
              <a:pathLst>
                <a:path w="159" h="660" extrusionOk="0">
                  <a:moveTo>
                    <a:pt x="69" y="0"/>
                  </a:moveTo>
                  <a:cubicBezTo>
                    <a:pt x="65" y="0"/>
                    <a:pt x="61" y="1"/>
                    <a:pt x="57" y="3"/>
                  </a:cubicBezTo>
                  <a:cubicBezTo>
                    <a:pt x="23" y="3"/>
                    <a:pt x="0" y="26"/>
                    <a:pt x="12" y="48"/>
                  </a:cubicBezTo>
                  <a:lnTo>
                    <a:pt x="57" y="614"/>
                  </a:lnTo>
                  <a:cubicBezTo>
                    <a:pt x="57" y="637"/>
                    <a:pt x="79" y="659"/>
                    <a:pt x="102" y="659"/>
                  </a:cubicBezTo>
                  <a:cubicBezTo>
                    <a:pt x="136" y="659"/>
                    <a:pt x="159" y="637"/>
                    <a:pt x="147" y="603"/>
                  </a:cubicBezTo>
                  <a:lnTo>
                    <a:pt x="102" y="37"/>
                  </a:lnTo>
                  <a:cubicBezTo>
                    <a:pt x="102" y="19"/>
                    <a:pt x="87" y="0"/>
                    <a:pt x="6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1" name="Google Shape;4071;p67"/>
            <p:cNvSpPr/>
            <p:nvPr/>
          </p:nvSpPr>
          <p:spPr>
            <a:xfrm>
              <a:off x="5322700" y="638950"/>
              <a:ext cx="16725" cy="3150"/>
            </a:xfrm>
            <a:custGeom>
              <a:avLst/>
              <a:gdLst/>
              <a:ahLst/>
              <a:cxnLst/>
              <a:rect l="l" t="t" r="r" b="b"/>
              <a:pathLst>
                <a:path w="669" h="126" extrusionOk="0">
                  <a:moveTo>
                    <a:pt x="46" y="1"/>
                  </a:moveTo>
                  <a:cubicBezTo>
                    <a:pt x="24" y="1"/>
                    <a:pt x="1" y="24"/>
                    <a:pt x="1" y="46"/>
                  </a:cubicBezTo>
                  <a:cubicBezTo>
                    <a:pt x="1" y="80"/>
                    <a:pt x="24" y="103"/>
                    <a:pt x="46" y="103"/>
                  </a:cubicBezTo>
                  <a:lnTo>
                    <a:pt x="612" y="125"/>
                  </a:lnTo>
                  <a:cubicBezTo>
                    <a:pt x="646" y="125"/>
                    <a:pt x="669" y="103"/>
                    <a:pt x="669" y="80"/>
                  </a:cubicBezTo>
                  <a:cubicBezTo>
                    <a:pt x="669" y="46"/>
                    <a:pt x="646" y="24"/>
                    <a:pt x="623" y="24"/>
                  </a:cubicBezTo>
                  <a:lnTo>
                    <a:pt x="58"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2" name="Google Shape;4072;p67"/>
            <p:cNvSpPr/>
            <p:nvPr/>
          </p:nvSpPr>
          <p:spPr>
            <a:xfrm>
              <a:off x="5356100" y="607275"/>
              <a:ext cx="16700" cy="3150"/>
            </a:xfrm>
            <a:custGeom>
              <a:avLst/>
              <a:gdLst/>
              <a:ahLst/>
              <a:cxnLst/>
              <a:rect l="l" t="t" r="r" b="b"/>
              <a:pathLst>
                <a:path w="668" h="126" extrusionOk="0">
                  <a:moveTo>
                    <a:pt x="57" y="1"/>
                  </a:moveTo>
                  <a:cubicBezTo>
                    <a:pt x="23" y="1"/>
                    <a:pt x="12" y="23"/>
                    <a:pt x="0" y="46"/>
                  </a:cubicBezTo>
                  <a:cubicBezTo>
                    <a:pt x="0" y="80"/>
                    <a:pt x="23" y="102"/>
                    <a:pt x="57" y="102"/>
                  </a:cubicBez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3" name="Google Shape;4073;p67"/>
            <p:cNvSpPr/>
            <p:nvPr/>
          </p:nvSpPr>
          <p:spPr>
            <a:xfrm>
              <a:off x="5270650" y="656500"/>
              <a:ext cx="16725" cy="3125"/>
            </a:xfrm>
            <a:custGeom>
              <a:avLst/>
              <a:gdLst/>
              <a:ahLst/>
              <a:cxnLst/>
              <a:rect l="l" t="t" r="r" b="b"/>
              <a:pathLst>
                <a:path w="669" h="125" extrusionOk="0">
                  <a:moveTo>
                    <a:pt x="46" y="0"/>
                  </a:moveTo>
                  <a:cubicBezTo>
                    <a:pt x="24" y="0"/>
                    <a:pt x="1" y="23"/>
                    <a:pt x="1" y="46"/>
                  </a:cubicBezTo>
                  <a:cubicBezTo>
                    <a:pt x="1" y="80"/>
                    <a:pt x="24" y="102"/>
                    <a:pt x="46" y="102"/>
                  </a:cubicBezTo>
                  <a:lnTo>
                    <a:pt x="612" y="125"/>
                  </a:lnTo>
                  <a:lnTo>
                    <a:pt x="623" y="125"/>
                  </a:lnTo>
                  <a:cubicBezTo>
                    <a:pt x="646" y="125"/>
                    <a:pt x="669" y="102"/>
                    <a:pt x="669" y="80"/>
                  </a:cubicBezTo>
                  <a:cubicBezTo>
                    <a:pt x="669" y="46"/>
                    <a:pt x="646" y="23"/>
                    <a:pt x="623" y="23"/>
                  </a:cubicBezTo>
                  <a:lnTo>
                    <a:pt x="58"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4" name="Google Shape;4074;p67"/>
            <p:cNvSpPr/>
            <p:nvPr/>
          </p:nvSpPr>
          <p:spPr>
            <a:xfrm>
              <a:off x="5260750" y="574750"/>
              <a:ext cx="16725" cy="2850"/>
            </a:xfrm>
            <a:custGeom>
              <a:avLst/>
              <a:gdLst/>
              <a:ahLst/>
              <a:cxnLst/>
              <a:rect l="l" t="t" r="r" b="b"/>
              <a:pathLst>
                <a:path w="669" h="114" extrusionOk="0">
                  <a:moveTo>
                    <a:pt x="612" y="0"/>
                  </a:moveTo>
                  <a:lnTo>
                    <a:pt x="46" y="23"/>
                  </a:lnTo>
                  <a:cubicBezTo>
                    <a:pt x="24" y="23"/>
                    <a:pt x="1" y="46"/>
                    <a:pt x="1" y="68"/>
                  </a:cubicBezTo>
                  <a:cubicBezTo>
                    <a:pt x="1" y="102"/>
                    <a:pt x="24" y="113"/>
                    <a:pt x="58" y="113"/>
                  </a:cubicBezTo>
                  <a:lnTo>
                    <a:pt x="623" y="91"/>
                  </a:lnTo>
                  <a:cubicBezTo>
                    <a:pt x="646" y="91"/>
                    <a:pt x="669" y="68"/>
                    <a:pt x="669" y="46"/>
                  </a:cubicBezTo>
                  <a:cubicBezTo>
                    <a:pt x="669" y="23"/>
                    <a:pt x="646" y="0"/>
                    <a:pt x="62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5" name="Google Shape;4075;p67"/>
            <p:cNvSpPr/>
            <p:nvPr/>
          </p:nvSpPr>
          <p:spPr>
            <a:xfrm>
              <a:off x="5298675" y="625375"/>
              <a:ext cx="16700" cy="2850"/>
            </a:xfrm>
            <a:custGeom>
              <a:avLst/>
              <a:gdLst/>
              <a:ahLst/>
              <a:cxnLst/>
              <a:rect l="l" t="t" r="r" b="b"/>
              <a:pathLst>
                <a:path w="668" h="114" extrusionOk="0">
                  <a:moveTo>
                    <a:pt x="57" y="1"/>
                  </a:moveTo>
                  <a:cubicBezTo>
                    <a:pt x="23" y="1"/>
                    <a:pt x="0" y="12"/>
                    <a:pt x="0" y="46"/>
                  </a:cubicBezTo>
                  <a:cubicBezTo>
                    <a:pt x="0" y="69"/>
                    <a:pt x="23" y="91"/>
                    <a:pt x="45" y="91"/>
                  </a:cubicBezTo>
                  <a:lnTo>
                    <a:pt x="611" y="114"/>
                  </a:lnTo>
                  <a:lnTo>
                    <a:pt x="623" y="114"/>
                  </a:lnTo>
                  <a:cubicBezTo>
                    <a:pt x="645" y="114"/>
                    <a:pt x="668" y="91"/>
                    <a:pt x="668" y="69"/>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6" name="Google Shape;4076;p67"/>
            <p:cNvSpPr/>
            <p:nvPr/>
          </p:nvSpPr>
          <p:spPr>
            <a:xfrm>
              <a:off x="5280000" y="596525"/>
              <a:ext cx="16700" cy="2850"/>
            </a:xfrm>
            <a:custGeom>
              <a:avLst/>
              <a:gdLst/>
              <a:ahLst/>
              <a:cxnLst/>
              <a:rect l="l" t="t" r="r" b="b"/>
              <a:pathLst>
                <a:path w="668" h="114" extrusionOk="0">
                  <a:moveTo>
                    <a:pt x="46" y="1"/>
                  </a:moveTo>
                  <a:cubicBezTo>
                    <a:pt x="23" y="1"/>
                    <a:pt x="0" y="12"/>
                    <a:pt x="0" y="46"/>
                  </a:cubicBezTo>
                  <a:cubicBezTo>
                    <a:pt x="0" y="69"/>
                    <a:pt x="23" y="91"/>
                    <a:pt x="46" y="91"/>
                  </a:cubicBezTo>
                  <a:lnTo>
                    <a:pt x="611" y="114"/>
                  </a:lnTo>
                  <a:cubicBezTo>
                    <a:pt x="645" y="114"/>
                    <a:pt x="668" y="102"/>
                    <a:pt x="668" y="69"/>
                  </a:cubicBezTo>
                  <a:cubicBezTo>
                    <a:pt x="668" y="46"/>
                    <a:pt x="645" y="23"/>
                    <a:pt x="623" y="23"/>
                  </a:cubicBezTo>
                  <a:lnTo>
                    <a:pt x="46"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7" name="Google Shape;4077;p67"/>
            <p:cNvSpPr/>
            <p:nvPr/>
          </p:nvSpPr>
          <p:spPr>
            <a:xfrm>
              <a:off x="5319875" y="577575"/>
              <a:ext cx="16725" cy="2850"/>
            </a:xfrm>
            <a:custGeom>
              <a:avLst/>
              <a:gdLst/>
              <a:ahLst/>
              <a:cxnLst/>
              <a:rect l="l" t="t" r="r" b="b"/>
              <a:pathLst>
                <a:path w="669" h="114" extrusionOk="0">
                  <a:moveTo>
                    <a:pt x="46" y="0"/>
                  </a:moveTo>
                  <a:cubicBezTo>
                    <a:pt x="23" y="0"/>
                    <a:pt x="1" y="12"/>
                    <a:pt x="1" y="46"/>
                  </a:cubicBezTo>
                  <a:cubicBezTo>
                    <a:pt x="1" y="68"/>
                    <a:pt x="23" y="91"/>
                    <a:pt x="46" y="91"/>
                  </a:cubicBezTo>
                  <a:lnTo>
                    <a:pt x="612" y="114"/>
                  </a:lnTo>
                  <a:cubicBezTo>
                    <a:pt x="646" y="114"/>
                    <a:pt x="668" y="91"/>
                    <a:pt x="668" y="68"/>
                  </a:cubicBezTo>
                  <a:cubicBezTo>
                    <a:pt x="668" y="46"/>
                    <a:pt x="646"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8" name="Google Shape;4078;p67"/>
            <p:cNvSpPr/>
            <p:nvPr/>
          </p:nvSpPr>
          <p:spPr>
            <a:xfrm>
              <a:off x="5314225" y="672350"/>
              <a:ext cx="3700" cy="16700"/>
            </a:xfrm>
            <a:custGeom>
              <a:avLst/>
              <a:gdLst/>
              <a:ahLst/>
              <a:cxnLst/>
              <a:rect l="l" t="t" r="r" b="b"/>
              <a:pathLst>
                <a:path w="148" h="668" extrusionOk="0">
                  <a:moveTo>
                    <a:pt x="46" y="0"/>
                  </a:moveTo>
                  <a:cubicBezTo>
                    <a:pt x="23" y="0"/>
                    <a:pt x="1" y="23"/>
                    <a:pt x="1" y="57"/>
                  </a:cubicBezTo>
                  <a:lnTo>
                    <a:pt x="57" y="622"/>
                  </a:lnTo>
                  <a:cubicBezTo>
                    <a:pt x="57" y="645"/>
                    <a:pt x="80" y="668"/>
                    <a:pt x="102" y="668"/>
                  </a:cubicBezTo>
                  <a:cubicBezTo>
                    <a:pt x="136" y="656"/>
                    <a:pt x="148" y="634"/>
                    <a:pt x="148" y="611"/>
                  </a:cubicBezTo>
                  <a:lnTo>
                    <a:pt x="102" y="45"/>
                  </a:lnTo>
                  <a:cubicBezTo>
                    <a:pt x="102"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9" name="Google Shape;4079;p67"/>
            <p:cNvSpPr/>
            <p:nvPr/>
          </p:nvSpPr>
          <p:spPr>
            <a:xfrm>
              <a:off x="5267550" y="609775"/>
              <a:ext cx="13325" cy="11950"/>
            </a:xfrm>
            <a:custGeom>
              <a:avLst/>
              <a:gdLst/>
              <a:ahLst/>
              <a:cxnLst/>
              <a:rect l="l" t="t" r="r" b="b"/>
              <a:pathLst>
                <a:path w="533" h="478" extrusionOk="0">
                  <a:moveTo>
                    <a:pt x="474" y="1"/>
                  </a:moveTo>
                  <a:cubicBezTo>
                    <a:pt x="463" y="1"/>
                    <a:pt x="451" y="4"/>
                    <a:pt x="442" y="14"/>
                  </a:cubicBezTo>
                  <a:lnTo>
                    <a:pt x="23" y="387"/>
                  </a:lnTo>
                  <a:cubicBezTo>
                    <a:pt x="0" y="410"/>
                    <a:pt x="0" y="432"/>
                    <a:pt x="12" y="455"/>
                  </a:cubicBezTo>
                  <a:cubicBezTo>
                    <a:pt x="23" y="466"/>
                    <a:pt x="34" y="478"/>
                    <a:pt x="57" y="478"/>
                  </a:cubicBezTo>
                  <a:cubicBezTo>
                    <a:pt x="68" y="478"/>
                    <a:pt x="80" y="466"/>
                    <a:pt x="80" y="455"/>
                  </a:cubicBezTo>
                  <a:lnTo>
                    <a:pt x="510" y="82"/>
                  </a:lnTo>
                  <a:cubicBezTo>
                    <a:pt x="532" y="70"/>
                    <a:pt x="532" y="36"/>
                    <a:pt x="510" y="14"/>
                  </a:cubicBezTo>
                  <a:cubicBezTo>
                    <a:pt x="503" y="7"/>
                    <a:pt x="489" y="1"/>
                    <a:pt x="474"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0" name="Google Shape;4080;p67"/>
            <p:cNvSpPr/>
            <p:nvPr/>
          </p:nvSpPr>
          <p:spPr>
            <a:xfrm>
              <a:off x="5237000" y="605950"/>
              <a:ext cx="13325" cy="11825"/>
            </a:xfrm>
            <a:custGeom>
              <a:avLst/>
              <a:gdLst/>
              <a:ahLst/>
              <a:cxnLst/>
              <a:rect l="l" t="t" r="r" b="b"/>
              <a:pathLst>
                <a:path w="533" h="473" extrusionOk="0">
                  <a:moveTo>
                    <a:pt x="481" y="1"/>
                  </a:moveTo>
                  <a:cubicBezTo>
                    <a:pt x="472" y="1"/>
                    <a:pt x="462" y="4"/>
                    <a:pt x="453" y="8"/>
                  </a:cubicBezTo>
                  <a:lnTo>
                    <a:pt x="23" y="382"/>
                  </a:lnTo>
                  <a:cubicBezTo>
                    <a:pt x="0" y="404"/>
                    <a:pt x="0" y="438"/>
                    <a:pt x="23" y="461"/>
                  </a:cubicBezTo>
                  <a:cubicBezTo>
                    <a:pt x="34" y="461"/>
                    <a:pt x="46" y="472"/>
                    <a:pt x="57" y="472"/>
                  </a:cubicBezTo>
                  <a:cubicBezTo>
                    <a:pt x="68" y="472"/>
                    <a:pt x="80" y="472"/>
                    <a:pt x="91" y="461"/>
                  </a:cubicBezTo>
                  <a:lnTo>
                    <a:pt x="510" y="88"/>
                  </a:lnTo>
                  <a:cubicBezTo>
                    <a:pt x="532" y="65"/>
                    <a:pt x="532" y="42"/>
                    <a:pt x="521" y="20"/>
                  </a:cubicBezTo>
                  <a:cubicBezTo>
                    <a:pt x="508" y="6"/>
                    <a:pt x="494" y="1"/>
                    <a:pt x="481"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1" name="Google Shape;4081;p67"/>
            <p:cNvSpPr/>
            <p:nvPr/>
          </p:nvSpPr>
          <p:spPr>
            <a:xfrm>
              <a:off x="5297825" y="656600"/>
              <a:ext cx="13600" cy="11800"/>
            </a:xfrm>
            <a:custGeom>
              <a:avLst/>
              <a:gdLst/>
              <a:ahLst/>
              <a:cxnLst/>
              <a:rect l="l" t="t" r="r" b="b"/>
              <a:pathLst>
                <a:path w="544" h="472" extrusionOk="0">
                  <a:moveTo>
                    <a:pt x="484" y="0"/>
                  </a:moveTo>
                  <a:cubicBezTo>
                    <a:pt x="474" y="0"/>
                    <a:pt x="462" y="3"/>
                    <a:pt x="453" y="8"/>
                  </a:cubicBezTo>
                  <a:lnTo>
                    <a:pt x="23" y="381"/>
                  </a:lnTo>
                  <a:cubicBezTo>
                    <a:pt x="12" y="404"/>
                    <a:pt x="0" y="438"/>
                    <a:pt x="23" y="449"/>
                  </a:cubicBezTo>
                  <a:cubicBezTo>
                    <a:pt x="34" y="460"/>
                    <a:pt x="46" y="472"/>
                    <a:pt x="57" y="472"/>
                  </a:cubicBezTo>
                  <a:cubicBezTo>
                    <a:pt x="68" y="472"/>
                    <a:pt x="79" y="472"/>
                    <a:pt x="91" y="460"/>
                  </a:cubicBezTo>
                  <a:lnTo>
                    <a:pt x="521" y="87"/>
                  </a:lnTo>
                  <a:cubicBezTo>
                    <a:pt x="532" y="64"/>
                    <a:pt x="543" y="42"/>
                    <a:pt x="521" y="19"/>
                  </a:cubicBezTo>
                  <a:cubicBezTo>
                    <a:pt x="514" y="6"/>
                    <a:pt x="500" y="0"/>
                    <a:pt x="48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2" name="Google Shape;4082;p67"/>
            <p:cNvSpPr/>
            <p:nvPr/>
          </p:nvSpPr>
          <p:spPr>
            <a:xfrm>
              <a:off x="5316775" y="602000"/>
              <a:ext cx="13325" cy="11800"/>
            </a:xfrm>
            <a:custGeom>
              <a:avLst/>
              <a:gdLst/>
              <a:ahLst/>
              <a:cxnLst/>
              <a:rect l="l" t="t" r="r" b="b"/>
              <a:pathLst>
                <a:path w="533" h="472" extrusionOk="0">
                  <a:moveTo>
                    <a:pt x="473" y="0"/>
                  </a:moveTo>
                  <a:cubicBezTo>
                    <a:pt x="462" y="0"/>
                    <a:pt x="451" y="3"/>
                    <a:pt x="442" y="8"/>
                  </a:cubicBezTo>
                  <a:lnTo>
                    <a:pt x="23" y="381"/>
                  </a:lnTo>
                  <a:cubicBezTo>
                    <a:pt x="0" y="404"/>
                    <a:pt x="0" y="427"/>
                    <a:pt x="12" y="449"/>
                  </a:cubicBezTo>
                  <a:cubicBezTo>
                    <a:pt x="23" y="461"/>
                    <a:pt x="34" y="472"/>
                    <a:pt x="57" y="472"/>
                  </a:cubicBezTo>
                  <a:cubicBezTo>
                    <a:pt x="68" y="472"/>
                    <a:pt x="80" y="461"/>
                    <a:pt x="80" y="461"/>
                  </a:cubicBezTo>
                  <a:lnTo>
                    <a:pt x="510" y="87"/>
                  </a:lnTo>
                  <a:cubicBezTo>
                    <a:pt x="532" y="65"/>
                    <a:pt x="532" y="31"/>
                    <a:pt x="510" y="19"/>
                  </a:cubicBezTo>
                  <a:cubicBezTo>
                    <a:pt x="503" y="6"/>
                    <a:pt x="489" y="0"/>
                    <a:pt x="47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3" name="Google Shape;4083;p67"/>
            <p:cNvSpPr/>
            <p:nvPr/>
          </p:nvSpPr>
          <p:spPr>
            <a:xfrm>
              <a:off x="5329775" y="654375"/>
              <a:ext cx="13325" cy="11775"/>
            </a:xfrm>
            <a:custGeom>
              <a:avLst/>
              <a:gdLst/>
              <a:ahLst/>
              <a:cxnLst/>
              <a:rect l="l" t="t" r="r" b="b"/>
              <a:pathLst>
                <a:path w="533" h="471" extrusionOk="0">
                  <a:moveTo>
                    <a:pt x="487" y="1"/>
                  </a:moveTo>
                  <a:cubicBezTo>
                    <a:pt x="476" y="1"/>
                    <a:pt x="465" y="6"/>
                    <a:pt x="453" y="18"/>
                  </a:cubicBezTo>
                  <a:lnTo>
                    <a:pt x="24" y="391"/>
                  </a:lnTo>
                  <a:cubicBezTo>
                    <a:pt x="1" y="402"/>
                    <a:pt x="1" y="436"/>
                    <a:pt x="24" y="459"/>
                  </a:cubicBezTo>
                  <a:cubicBezTo>
                    <a:pt x="24" y="470"/>
                    <a:pt x="46" y="470"/>
                    <a:pt x="57" y="470"/>
                  </a:cubicBezTo>
                  <a:cubicBezTo>
                    <a:pt x="69" y="470"/>
                    <a:pt x="80" y="470"/>
                    <a:pt x="91" y="459"/>
                  </a:cubicBezTo>
                  <a:lnTo>
                    <a:pt x="510" y="85"/>
                  </a:lnTo>
                  <a:cubicBezTo>
                    <a:pt x="533" y="63"/>
                    <a:pt x="533" y="40"/>
                    <a:pt x="521" y="18"/>
                  </a:cubicBezTo>
                  <a:cubicBezTo>
                    <a:pt x="510" y="6"/>
                    <a:pt x="499" y="1"/>
                    <a:pt x="48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2" name="Imagen 1">
            <a:extLst>
              <a:ext uri="{FF2B5EF4-FFF2-40B4-BE49-F238E27FC236}">
                <a16:creationId xmlns:a16="http://schemas.microsoft.com/office/drawing/2014/main" id="{1E8A464E-F790-4334-B853-1D4418BE7962}"/>
              </a:ext>
            </a:extLst>
          </p:cNvPr>
          <p:cNvPicPr>
            <a:picLocks noChangeAspect="1"/>
          </p:cNvPicPr>
          <p:nvPr/>
        </p:nvPicPr>
        <p:blipFill>
          <a:blip r:embed="rId3"/>
          <a:stretch>
            <a:fillRect/>
          </a:stretch>
        </p:blipFill>
        <p:spPr>
          <a:xfrm>
            <a:off x="1340363" y="1237932"/>
            <a:ext cx="3745942" cy="4217695"/>
          </a:xfrm>
          <a:prstGeom prst="rect">
            <a:avLst/>
          </a:prstGeom>
        </p:spPr>
      </p:pic>
      <p:pic>
        <p:nvPicPr>
          <p:cNvPr id="3" name="Imagen 2">
            <a:extLst>
              <a:ext uri="{FF2B5EF4-FFF2-40B4-BE49-F238E27FC236}">
                <a16:creationId xmlns:a16="http://schemas.microsoft.com/office/drawing/2014/main" id="{57D9BDCD-ABAD-4C7C-B103-0D4A28C645F8}"/>
              </a:ext>
            </a:extLst>
          </p:cNvPr>
          <p:cNvPicPr>
            <a:picLocks noChangeAspect="1"/>
          </p:cNvPicPr>
          <p:nvPr/>
        </p:nvPicPr>
        <p:blipFill>
          <a:blip r:embed="rId4"/>
          <a:stretch>
            <a:fillRect/>
          </a:stretch>
        </p:blipFill>
        <p:spPr>
          <a:xfrm>
            <a:off x="5089944" y="1758997"/>
            <a:ext cx="2789899" cy="2307369"/>
          </a:xfrm>
          <a:prstGeom prst="rect">
            <a:avLst/>
          </a:prstGeom>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4438"/>
        <p:cNvGrpSpPr/>
        <p:nvPr/>
      </p:nvGrpSpPr>
      <p:grpSpPr>
        <a:xfrm>
          <a:off x="0" y="0"/>
          <a:ext cx="0" cy="0"/>
          <a:chOff x="0" y="0"/>
          <a:chExt cx="0" cy="0"/>
        </a:xfrm>
      </p:grpSpPr>
      <p:sp>
        <p:nvSpPr>
          <p:cNvPr id="4439" name="Google Shape;4439;p72"/>
          <p:cNvSpPr/>
          <p:nvPr/>
        </p:nvSpPr>
        <p:spPr>
          <a:xfrm rot="-11060">
            <a:off x="720442" y="3061300"/>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40" name="Google Shape;4440;p72"/>
          <p:cNvSpPr/>
          <p:nvPr/>
        </p:nvSpPr>
        <p:spPr>
          <a:xfrm rot="11060" flipH="1">
            <a:off x="5253142" y="3061300"/>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41" name="Google Shape;4441;p72"/>
          <p:cNvSpPr/>
          <p:nvPr/>
        </p:nvSpPr>
        <p:spPr>
          <a:xfrm rot="11060" flipH="1">
            <a:off x="5253142" y="1268575"/>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42" name="Google Shape;4442;p72"/>
          <p:cNvSpPr/>
          <p:nvPr/>
        </p:nvSpPr>
        <p:spPr>
          <a:xfrm rot="-11060">
            <a:off x="720467" y="1268575"/>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44" name="Google Shape;4444;p72"/>
          <p:cNvSpPr txBox="1">
            <a:spLocks noGrp="1"/>
          </p:cNvSpPr>
          <p:nvPr>
            <p:ph type="subTitle" idx="1"/>
          </p:nvPr>
        </p:nvSpPr>
        <p:spPr>
          <a:xfrm>
            <a:off x="738742" y="1263479"/>
            <a:ext cx="3020457" cy="1412748"/>
          </a:xfrm>
          <a:prstGeom prst="rect">
            <a:avLst/>
          </a:prstGeom>
        </p:spPr>
        <p:txBody>
          <a:bodyPr spcFirstLastPara="1" wrap="square" lIns="274300" tIns="91425" rIns="91425" bIns="91425" anchor="t" anchorCtr="0">
            <a:noAutofit/>
          </a:bodyPr>
          <a:lstStyle/>
          <a:p>
            <a:pPr marL="0" lvl="0" indent="0" rtl="0">
              <a:spcBef>
                <a:spcPts val="0"/>
              </a:spcBef>
              <a:spcAft>
                <a:spcPts val="0"/>
              </a:spcAft>
              <a:buNone/>
            </a:pPr>
            <a:r>
              <a:rPr lang="es-CO" b="1" dirty="0"/>
              <a:t>Hermana Delegada</a:t>
            </a:r>
            <a:r>
              <a:rPr lang="es-CO" dirty="0"/>
              <a:t>:  Sor Lucía Palacio Lopera</a:t>
            </a:r>
          </a:p>
          <a:p>
            <a:pPr marL="0" lvl="0" indent="0" algn="just" rtl="0">
              <a:spcBef>
                <a:spcPts val="0"/>
              </a:spcBef>
              <a:spcAft>
                <a:spcPts val="0"/>
              </a:spcAft>
              <a:buNone/>
            </a:pPr>
            <a:r>
              <a:rPr lang="es-CO" b="1" dirty="0"/>
              <a:t>Presidenta:</a:t>
            </a:r>
            <a:r>
              <a:rPr lang="es-CO" dirty="0"/>
              <a:t> Zunlay Andrade Parra</a:t>
            </a:r>
          </a:p>
          <a:p>
            <a:pPr marL="0" lvl="0" indent="0" algn="just" rtl="0">
              <a:spcBef>
                <a:spcPts val="0"/>
              </a:spcBef>
              <a:spcAft>
                <a:spcPts val="0"/>
              </a:spcAft>
              <a:buNone/>
            </a:pPr>
            <a:r>
              <a:rPr lang="es-CO" b="1" dirty="0"/>
              <a:t>Vicepresidenta</a:t>
            </a:r>
            <a:r>
              <a:rPr lang="es-CO" dirty="0"/>
              <a:t>: Luz Stella Contreras Camargo</a:t>
            </a:r>
          </a:p>
          <a:p>
            <a:pPr marL="0" lvl="0" indent="0" algn="just" rtl="0">
              <a:spcBef>
                <a:spcPts val="0"/>
              </a:spcBef>
              <a:spcAft>
                <a:spcPts val="0"/>
              </a:spcAft>
              <a:buNone/>
            </a:pPr>
            <a:endParaRPr dirty="0"/>
          </a:p>
        </p:txBody>
      </p:sp>
      <p:sp>
        <p:nvSpPr>
          <p:cNvPr id="4445" name="Google Shape;4445;p72"/>
          <p:cNvSpPr txBox="1">
            <a:spLocks noGrp="1"/>
          </p:cNvSpPr>
          <p:nvPr>
            <p:ph type="subTitle" idx="3"/>
          </p:nvPr>
        </p:nvSpPr>
        <p:spPr>
          <a:xfrm>
            <a:off x="5533686" y="1384181"/>
            <a:ext cx="2562600" cy="1292045"/>
          </a:xfrm>
          <a:prstGeom prst="rect">
            <a:avLst/>
          </a:prstGeom>
        </p:spPr>
        <p:txBody>
          <a:bodyPr spcFirstLastPara="1" wrap="square" lIns="274300" tIns="91425" rIns="91425" bIns="91425" anchor="t" anchorCtr="0">
            <a:noAutofit/>
          </a:bodyPr>
          <a:lstStyle/>
          <a:p>
            <a:pPr algn="ctr"/>
            <a:r>
              <a:rPr lang="en-US" sz="1400" b="1" dirty="0">
                <a:solidFill>
                  <a:srgbClr val="333335"/>
                </a:solidFill>
                <a:effectLst/>
                <a:latin typeface="Montserrat Medium" panose="00000600000000000000" pitchFamily="2" charset="0"/>
                <a:ea typeface="Montserrat Medium" panose="00000600000000000000" pitchFamily="2" charset="0"/>
                <a:cs typeface="Montserrat Medium" panose="00000600000000000000" pitchFamily="2" charset="0"/>
              </a:rPr>
              <a:t>Consejeras: </a:t>
            </a:r>
            <a:endParaRPr lang="es-CO" sz="1200" dirty="0">
              <a:effectLst/>
              <a:latin typeface="Times New Roman" panose="02020603050405020304" pitchFamily="18" charset="0"/>
              <a:ea typeface="Times New Roman" panose="02020603050405020304" pitchFamily="18" charset="0"/>
            </a:endParaRPr>
          </a:p>
          <a:p>
            <a:pPr marL="342900" lvl="0" indent="-342900" algn="l">
              <a:buFont typeface="Arial" panose="020B0604020202020204" pitchFamily="34" charset="0"/>
              <a:buChar char="•"/>
              <a:tabLst>
                <a:tab pos="457200" algn="l"/>
              </a:tabLst>
            </a:pPr>
            <a:r>
              <a:rPr lang="en-US" sz="1400" dirty="0">
                <a:solidFill>
                  <a:srgbClr val="333335"/>
                </a:solidFill>
                <a:effectLst/>
                <a:latin typeface="Montserrat Medium" panose="00000600000000000000" pitchFamily="2" charset="0"/>
                <a:ea typeface="Montserrat Medium" panose="00000600000000000000" pitchFamily="2" charset="0"/>
                <a:cs typeface="Montserrat Medium" panose="00000600000000000000" pitchFamily="2" charset="0"/>
              </a:rPr>
              <a:t>Rosa Pedraza</a:t>
            </a:r>
            <a:endParaRPr lang="es-CO" sz="12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marL="342900" lvl="0" indent="-342900" algn="l">
              <a:buFont typeface="Arial" panose="020B0604020202020204" pitchFamily="34" charset="0"/>
              <a:buChar char="•"/>
              <a:tabLst>
                <a:tab pos="457200" algn="l"/>
              </a:tabLst>
            </a:pPr>
            <a:r>
              <a:rPr lang="en-US" sz="1400" dirty="0">
                <a:solidFill>
                  <a:srgbClr val="333335"/>
                </a:solidFill>
                <a:effectLst/>
                <a:latin typeface="Montserrat Medium" panose="00000600000000000000" pitchFamily="2" charset="0"/>
                <a:ea typeface="Montserrat Medium" panose="00000600000000000000" pitchFamily="2" charset="0"/>
                <a:cs typeface="Montserrat Medium" panose="00000600000000000000" pitchFamily="2" charset="0"/>
              </a:rPr>
              <a:t>Miriam Mendoza</a:t>
            </a:r>
            <a:endParaRPr lang="es-CO" sz="12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marL="342900" lvl="0" indent="-342900" algn="l">
              <a:buFont typeface="Arial" panose="020B0604020202020204" pitchFamily="34" charset="0"/>
              <a:buChar char="•"/>
              <a:tabLst>
                <a:tab pos="457200" algn="l"/>
              </a:tabLst>
            </a:pPr>
            <a:r>
              <a:rPr lang="en-US" sz="1400" dirty="0">
                <a:solidFill>
                  <a:srgbClr val="333335"/>
                </a:solidFill>
                <a:effectLst/>
                <a:latin typeface="Montserrat Medium" panose="00000600000000000000" pitchFamily="2" charset="0"/>
                <a:ea typeface="Montserrat Medium" panose="00000600000000000000" pitchFamily="2" charset="0"/>
                <a:cs typeface="Montserrat Medium" panose="00000600000000000000" pitchFamily="2" charset="0"/>
              </a:rPr>
              <a:t>Josefina Yanez</a:t>
            </a:r>
            <a:endParaRPr lang="es-CO" sz="12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marL="342900" lvl="0" indent="-342900" algn="l">
              <a:buFont typeface="Arial" panose="020B0604020202020204" pitchFamily="34" charset="0"/>
              <a:buChar char="•"/>
              <a:tabLst>
                <a:tab pos="457200" algn="l"/>
              </a:tabLst>
            </a:pPr>
            <a:r>
              <a:rPr lang="en-US" sz="1400" dirty="0">
                <a:solidFill>
                  <a:srgbClr val="333335"/>
                </a:solidFill>
                <a:effectLst/>
                <a:latin typeface="Montserrat Medium" panose="00000600000000000000" pitchFamily="2" charset="0"/>
                <a:ea typeface="Montserrat Medium" panose="00000600000000000000" pitchFamily="2" charset="0"/>
                <a:cs typeface="Montserrat Medium" panose="00000600000000000000" pitchFamily="2" charset="0"/>
              </a:rPr>
              <a:t>Rosario   Jiménez</a:t>
            </a:r>
            <a:endParaRPr lang="es-CO" sz="12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marL="0" lvl="0" indent="0" algn="l" rtl="0">
              <a:spcBef>
                <a:spcPts val="0"/>
              </a:spcBef>
              <a:spcAft>
                <a:spcPts val="0"/>
              </a:spcAft>
              <a:buNone/>
            </a:pPr>
            <a:endParaRPr dirty="0"/>
          </a:p>
        </p:txBody>
      </p:sp>
      <p:sp>
        <p:nvSpPr>
          <p:cNvPr id="4446" name="Google Shape;4446;p72"/>
          <p:cNvSpPr txBox="1">
            <a:spLocks noGrp="1"/>
          </p:cNvSpPr>
          <p:nvPr>
            <p:ph type="subTitle" idx="5"/>
          </p:nvPr>
        </p:nvSpPr>
        <p:spPr>
          <a:xfrm>
            <a:off x="1061156" y="3258026"/>
            <a:ext cx="2539680" cy="1205076"/>
          </a:xfrm>
          <a:prstGeom prst="rect">
            <a:avLst/>
          </a:prstGeom>
        </p:spPr>
        <p:txBody>
          <a:bodyPr spcFirstLastPara="1" wrap="square" lIns="365750" tIns="91425" rIns="274300" bIns="91425" anchor="t" anchorCtr="0">
            <a:noAutofit/>
          </a:bodyPr>
          <a:lstStyle/>
          <a:p>
            <a:pPr marL="0" marR="0" lvl="0" indent="0" algn="l" defTabSz="914400" rtl="0" eaLnBrk="1" fontAlgn="auto" latinLnBrk="0" hangingPunct="1">
              <a:lnSpc>
                <a:spcPct val="100000"/>
              </a:lnSpc>
              <a:spcBef>
                <a:spcPts val="0"/>
              </a:spcBef>
              <a:spcAft>
                <a:spcPts val="0"/>
              </a:spcAft>
              <a:buClr>
                <a:srgbClr val="333335"/>
              </a:buClr>
              <a:buSzPts val="1400"/>
              <a:buFont typeface="Montserrat Medium"/>
              <a:buNone/>
              <a:tabLst/>
              <a:defRPr/>
            </a:pPr>
            <a:r>
              <a:rPr kumimoji="0" lang="en" sz="1400" b="1" i="0" u="none" strike="noStrike" kern="0" cap="none" spc="0" normalizeH="0" baseline="0" noProof="0" dirty="0">
                <a:ln>
                  <a:noFill/>
                </a:ln>
                <a:solidFill>
                  <a:srgbClr val="333335"/>
                </a:solidFill>
                <a:effectLst/>
                <a:uLnTx/>
                <a:uFillTx/>
                <a:latin typeface="Montserrat Medium"/>
                <a:sym typeface="Montserrat Medium"/>
              </a:rPr>
              <a:t>Tesorera:</a:t>
            </a:r>
            <a:r>
              <a:rPr kumimoji="0" lang="en" sz="1400" b="0" i="0" u="none" strike="noStrike" kern="0" cap="none" spc="0" normalizeH="0" baseline="0" noProof="0" dirty="0">
                <a:ln>
                  <a:noFill/>
                </a:ln>
                <a:solidFill>
                  <a:srgbClr val="333335"/>
                </a:solidFill>
                <a:effectLst/>
                <a:uLnTx/>
                <a:uFillTx/>
                <a:latin typeface="Montserrat Medium"/>
                <a:sym typeface="Montserrat Medium"/>
              </a:rPr>
              <a:t> Rosa Martha Serrano de Galeano</a:t>
            </a:r>
          </a:p>
          <a:p>
            <a:pPr marL="0" marR="0" lvl="0" indent="0" algn="l" defTabSz="914400" rtl="0" eaLnBrk="1" fontAlgn="auto" latinLnBrk="0" hangingPunct="1">
              <a:lnSpc>
                <a:spcPct val="100000"/>
              </a:lnSpc>
              <a:spcBef>
                <a:spcPts val="0"/>
              </a:spcBef>
              <a:spcAft>
                <a:spcPts val="0"/>
              </a:spcAft>
              <a:buClr>
                <a:srgbClr val="333335"/>
              </a:buClr>
              <a:buSzPts val="1400"/>
              <a:buFont typeface="Montserrat Medium"/>
              <a:buNone/>
              <a:tabLst/>
              <a:defRPr/>
            </a:pPr>
            <a:r>
              <a:rPr kumimoji="0" lang="en" sz="1400" b="1" i="0" u="none" strike="noStrike" kern="0" cap="none" spc="0" normalizeH="0" baseline="0" noProof="0" dirty="0">
                <a:ln>
                  <a:noFill/>
                </a:ln>
                <a:solidFill>
                  <a:srgbClr val="333335"/>
                </a:solidFill>
                <a:effectLst/>
                <a:uLnTx/>
                <a:uFillTx/>
                <a:latin typeface="Montserrat Medium"/>
                <a:sym typeface="Montserrat Medium"/>
              </a:rPr>
              <a:t>Secretaria:</a:t>
            </a:r>
            <a:r>
              <a:rPr kumimoji="0" lang="en" sz="1400" b="0" i="0" u="none" strike="noStrike" kern="0" cap="none" spc="0" normalizeH="0" baseline="0" noProof="0" dirty="0">
                <a:ln>
                  <a:noFill/>
                </a:ln>
                <a:solidFill>
                  <a:srgbClr val="333335"/>
                </a:solidFill>
                <a:effectLst/>
                <a:uLnTx/>
                <a:uFillTx/>
                <a:latin typeface="Montserrat Medium"/>
                <a:sym typeface="Montserrat Medium"/>
              </a:rPr>
              <a:t> Carmen Alicia Blanco</a:t>
            </a:r>
          </a:p>
          <a:p>
            <a:pPr marL="0" lvl="0" indent="0" algn="ctr" rtl="0">
              <a:spcBef>
                <a:spcPts val="0"/>
              </a:spcBef>
              <a:spcAft>
                <a:spcPts val="0"/>
              </a:spcAft>
              <a:buNone/>
            </a:pPr>
            <a:endParaRPr dirty="0"/>
          </a:p>
        </p:txBody>
      </p:sp>
      <p:sp>
        <p:nvSpPr>
          <p:cNvPr id="4449" name="Google Shape;4449;p72"/>
          <p:cNvSpPr txBox="1">
            <a:spLocks noGrp="1"/>
          </p:cNvSpPr>
          <p:nvPr>
            <p:ph type="title"/>
          </p:nvPr>
        </p:nvSpPr>
        <p:spPr>
          <a:xfrm rot="-96781">
            <a:off x="682333" y="248604"/>
            <a:ext cx="8159809" cy="1014721"/>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ASI ESTÁ CONFORMADO NUESTRO CONSEJO</a:t>
            </a:r>
            <a:endParaRPr dirty="0"/>
          </a:p>
        </p:txBody>
      </p:sp>
      <p:sp>
        <p:nvSpPr>
          <p:cNvPr id="4451" name="Google Shape;4451;p72"/>
          <p:cNvSpPr txBox="1">
            <a:spLocks noGrp="1"/>
          </p:cNvSpPr>
          <p:nvPr>
            <p:ph type="subTitle" idx="7"/>
          </p:nvPr>
        </p:nvSpPr>
        <p:spPr>
          <a:xfrm>
            <a:off x="5504533" y="3254310"/>
            <a:ext cx="2758933" cy="1295112"/>
          </a:xfrm>
          <a:prstGeom prst="rect">
            <a:avLst/>
          </a:prstGeom>
        </p:spPr>
        <p:txBody>
          <a:bodyPr spcFirstLastPara="1" wrap="square" lIns="91425" tIns="91425" rIns="91425" bIns="91425" anchor="t" anchorCtr="0">
            <a:noAutofit/>
          </a:bodyPr>
          <a:lstStyle/>
          <a:p>
            <a:pPr marL="285750" lvl="0" indent="-285750" algn="l" rtl="0">
              <a:spcBef>
                <a:spcPts val="0"/>
              </a:spcBef>
              <a:spcAft>
                <a:spcPts val="0"/>
              </a:spcAft>
              <a:buFont typeface="Arial" panose="020B0604020202020204" pitchFamily="34" charset="0"/>
              <a:buChar char="•"/>
            </a:pPr>
            <a:r>
              <a:rPr lang="en" dirty="0"/>
              <a:t>Martha Lorena Aguilar B.</a:t>
            </a:r>
          </a:p>
          <a:p>
            <a:pPr marL="285750" lvl="0" indent="-285750" algn="l" rtl="0">
              <a:spcBef>
                <a:spcPts val="0"/>
              </a:spcBef>
              <a:spcAft>
                <a:spcPts val="0"/>
              </a:spcAft>
              <a:buFont typeface="Arial" panose="020B0604020202020204" pitchFamily="34" charset="0"/>
              <a:buChar char="•"/>
            </a:pPr>
            <a:r>
              <a:rPr lang="en" dirty="0"/>
              <a:t>Sonia Mirena Henao G.</a:t>
            </a:r>
          </a:p>
          <a:p>
            <a:pPr marL="285750" lvl="0" indent="-285750" algn="l" rtl="0">
              <a:spcBef>
                <a:spcPts val="0"/>
              </a:spcBef>
              <a:spcAft>
                <a:spcPts val="0"/>
              </a:spcAft>
              <a:buFont typeface="Arial" panose="020B0604020202020204" pitchFamily="34" charset="0"/>
              <a:buChar char="•"/>
            </a:pPr>
            <a:r>
              <a:rPr lang="en" dirty="0"/>
              <a:t>Karen Paola Ruíz</a:t>
            </a:r>
          </a:p>
          <a:p>
            <a:pPr marL="285750" lvl="0" indent="-285750" algn="l" rtl="0">
              <a:spcBef>
                <a:spcPts val="0"/>
              </a:spcBef>
              <a:spcAft>
                <a:spcPts val="0"/>
              </a:spcAft>
              <a:buFont typeface="Arial" panose="020B0604020202020204" pitchFamily="34" charset="0"/>
              <a:buChar char="•"/>
            </a:pPr>
            <a:r>
              <a:rPr lang="en" dirty="0"/>
              <a:t>Lina Peña </a:t>
            </a:r>
          </a:p>
          <a:p>
            <a:pPr marL="285750" lvl="0" indent="-285750" algn="l" rtl="0">
              <a:spcBef>
                <a:spcPts val="0"/>
              </a:spcBef>
              <a:spcAft>
                <a:spcPts val="0"/>
              </a:spcAft>
              <a:buFont typeface="Arial" panose="020B0604020202020204" pitchFamily="34" charset="0"/>
              <a:buChar char="•"/>
            </a:pPr>
            <a:endParaRPr lang="en" dirty="0"/>
          </a:p>
          <a:p>
            <a:pPr marL="285750" lvl="0" indent="-285750" algn="l" rtl="0">
              <a:spcBef>
                <a:spcPts val="0"/>
              </a:spcBef>
              <a:spcAft>
                <a:spcPts val="0"/>
              </a:spcAft>
              <a:buFont typeface="Arial" panose="020B0604020202020204" pitchFamily="34" charset="0"/>
              <a:buChar char="•"/>
            </a:pPr>
            <a:endParaRPr lang="en" dirty="0"/>
          </a:p>
          <a:p>
            <a:pPr marL="285750" lvl="0" indent="-285750" algn="l" rtl="0">
              <a:spcBef>
                <a:spcPts val="0"/>
              </a:spcBef>
              <a:spcAft>
                <a:spcPts val="0"/>
              </a:spcAft>
              <a:buFont typeface="Arial" panose="020B0604020202020204" pitchFamily="34" charset="0"/>
              <a:buChar char="•"/>
            </a:pPr>
            <a:endParaRPr lang="en" dirty="0"/>
          </a:p>
          <a:p>
            <a:pPr marL="0" lvl="0" indent="0" algn="l" rtl="0">
              <a:spcBef>
                <a:spcPts val="0"/>
              </a:spcBef>
              <a:spcAft>
                <a:spcPts val="0"/>
              </a:spcAft>
            </a:pPr>
            <a:endParaRPr lang="en" dirty="0"/>
          </a:p>
          <a:p>
            <a:pPr marL="285750" lvl="0" indent="-285750" algn="l" rtl="0">
              <a:spcBef>
                <a:spcPts val="0"/>
              </a:spcBef>
              <a:spcAft>
                <a:spcPts val="0"/>
              </a:spcAft>
              <a:buFont typeface="Arial" panose="020B0604020202020204" pitchFamily="34" charset="0"/>
              <a:buChar char="•"/>
            </a:pPr>
            <a:endParaRPr dirty="0"/>
          </a:p>
        </p:txBody>
      </p:sp>
      <p:pic>
        <p:nvPicPr>
          <p:cNvPr id="2" name="Imagen 1">
            <a:extLst>
              <a:ext uri="{FF2B5EF4-FFF2-40B4-BE49-F238E27FC236}">
                <a16:creationId xmlns:a16="http://schemas.microsoft.com/office/drawing/2014/main" id="{F0846442-123E-4DE7-ACE0-A33508280429}"/>
              </a:ext>
            </a:extLst>
          </p:cNvPr>
          <p:cNvPicPr>
            <a:picLocks noChangeAspect="1"/>
          </p:cNvPicPr>
          <p:nvPr/>
        </p:nvPicPr>
        <p:blipFill>
          <a:blip r:embed="rId3"/>
          <a:stretch>
            <a:fillRect/>
          </a:stretch>
        </p:blipFill>
        <p:spPr>
          <a:xfrm>
            <a:off x="3610315" y="2076951"/>
            <a:ext cx="2043493" cy="2043493"/>
          </a:xfrm>
          <a:prstGeom prst="rect">
            <a:avLst/>
          </a:prstGeom>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327"/>
        <p:cNvGrpSpPr/>
        <p:nvPr/>
      </p:nvGrpSpPr>
      <p:grpSpPr>
        <a:xfrm>
          <a:off x="0" y="0"/>
          <a:ext cx="0" cy="0"/>
          <a:chOff x="0" y="0"/>
          <a:chExt cx="0" cy="0"/>
        </a:xfrm>
      </p:grpSpPr>
      <p:sp>
        <p:nvSpPr>
          <p:cNvPr id="2328" name="Google Shape;2328;p45"/>
          <p:cNvSpPr/>
          <p:nvPr/>
        </p:nvSpPr>
        <p:spPr>
          <a:xfrm rot="16265" flipH="1">
            <a:off x="4224103" y="1470689"/>
            <a:ext cx="3973025" cy="2795936"/>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29" name="Google Shape;2329;p45"/>
          <p:cNvSpPr/>
          <p:nvPr/>
        </p:nvSpPr>
        <p:spPr>
          <a:xfrm rot="-16265">
            <a:off x="153703" y="1470520"/>
            <a:ext cx="3901500" cy="2732089"/>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30" name="Google Shape;2330;p45"/>
          <p:cNvSpPr txBox="1">
            <a:spLocks noGrp="1"/>
          </p:cNvSpPr>
          <p:nvPr>
            <p:ph type="title" idx="4"/>
          </p:nvPr>
        </p:nvSpPr>
        <p:spPr>
          <a:xfrm rot="-96781">
            <a:off x="-931409" y="354717"/>
            <a:ext cx="939500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s-CO" dirty="0"/>
              <a:t>Nuestra M</a:t>
            </a:r>
            <a:r>
              <a:rPr lang="en" dirty="0"/>
              <a:t>isión y Visión</a:t>
            </a:r>
            <a:endParaRPr dirty="0"/>
          </a:p>
        </p:txBody>
      </p:sp>
      <p:sp>
        <p:nvSpPr>
          <p:cNvPr id="2331" name="Google Shape;2331;p45"/>
          <p:cNvSpPr txBox="1">
            <a:spLocks noGrp="1"/>
          </p:cNvSpPr>
          <p:nvPr>
            <p:ph type="subTitle" idx="1"/>
          </p:nvPr>
        </p:nvSpPr>
        <p:spPr>
          <a:xfrm>
            <a:off x="381696" y="2131052"/>
            <a:ext cx="3445513" cy="1931186"/>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 </a:t>
            </a:r>
            <a:r>
              <a:rPr lang="es-MX" dirty="0"/>
              <a:t>Participamos en todas las actividades de la institución con el propósito de fortalecer los lazos entre exalumnas, promoviendo los valores salesianos y apoyando iniciativas educativas, sociales y espirituales en beneficio de nuestra comunidad </a:t>
            </a:r>
          </a:p>
          <a:p>
            <a:pPr marL="0" lvl="0" indent="0" algn="ctr" rtl="0">
              <a:spcBef>
                <a:spcPts val="0"/>
              </a:spcBef>
              <a:spcAft>
                <a:spcPts val="0"/>
              </a:spcAft>
              <a:buNone/>
            </a:pPr>
            <a:r>
              <a:rPr lang="en" dirty="0"/>
              <a:t> </a:t>
            </a:r>
            <a:endParaRPr dirty="0"/>
          </a:p>
        </p:txBody>
      </p:sp>
      <p:sp>
        <p:nvSpPr>
          <p:cNvPr id="2332" name="Google Shape;2332;p45"/>
          <p:cNvSpPr txBox="1">
            <a:spLocks noGrp="1"/>
          </p:cNvSpPr>
          <p:nvPr>
            <p:ph type="title"/>
          </p:nvPr>
        </p:nvSpPr>
        <p:spPr>
          <a:xfrm>
            <a:off x="533218" y="1594678"/>
            <a:ext cx="2673600" cy="470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MISION</a:t>
            </a:r>
            <a:endParaRPr dirty="0"/>
          </a:p>
        </p:txBody>
      </p:sp>
      <p:sp>
        <p:nvSpPr>
          <p:cNvPr id="2333" name="Google Shape;2333;p45"/>
          <p:cNvSpPr txBox="1">
            <a:spLocks noGrp="1"/>
          </p:cNvSpPr>
          <p:nvPr>
            <p:ph type="subTitle" idx="2"/>
          </p:nvPr>
        </p:nvSpPr>
        <p:spPr>
          <a:xfrm>
            <a:off x="4285713" y="1970915"/>
            <a:ext cx="3887122" cy="2214415"/>
          </a:xfrm>
          <a:prstGeom prst="rect">
            <a:avLst/>
          </a:prstGeom>
        </p:spPr>
        <p:txBody>
          <a:bodyPr spcFirstLastPara="1" wrap="square" lIns="91425" tIns="91425" rIns="91425" bIns="91425" anchor="t" anchorCtr="0">
            <a:noAutofit/>
          </a:bodyPr>
          <a:lstStyle/>
          <a:p>
            <a:pPr marL="0" indent="0" algn="just"/>
            <a:r>
              <a:rPr lang="es-CO" sz="1600" dirty="0">
                <a:latin typeface="Calibri" panose="020F0502020204030204" pitchFamily="34" charset="0"/>
                <a:ea typeface="Calibri" panose="020F0502020204030204" pitchFamily="34" charset="0"/>
                <a:cs typeface="Times New Roman" panose="02020603050405020304" pitchFamily="18" charset="0"/>
              </a:rPr>
              <a:t>En el 2026, la Unión de Exalumnas de la Escuela Normal Superior María Auxiliadora de Cúcuta, estará integrada en la comunidad educativa y en su entorno social y eclesial como una asociación con sentido de pertenencia, espíritu de servicio, liderazgo, honestidad y compromiso con la iglesia y la sociedad.</a:t>
            </a:r>
            <a:r>
              <a:rPr lang="es-MX" sz="1600" dirty="0">
                <a:latin typeface="Calibri" panose="020F0502020204030204" pitchFamily="34" charset="0"/>
                <a:ea typeface="Calibri" panose="020F0502020204030204" pitchFamily="34" charset="0"/>
                <a:cs typeface="Times New Roman" panose="02020603050405020304" pitchFamily="18" charset="0"/>
              </a:rPr>
              <a:t> 	 </a:t>
            </a:r>
            <a:endParaRPr lang="es-CO" sz="1600" dirty="0">
              <a:effectLst/>
              <a:latin typeface="Calibri" panose="020F0502020204030204" pitchFamily="34" charset="0"/>
              <a:ea typeface="Calibri" panose="020F0502020204030204" pitchFamily="34" charset="0"/>
              <a:cs typeface="Times New Roman" panose="02020603050405020304" pitchFamily="18" charset="0"/>
            </a:endParaRPr>
          </a:p>
          <a:p>
            <a:pPr marL="0" lvl="0" indent="0" algn="ctr" rtl="0">
              <a:spcBef>
                <a:spcPts val="0"/>
              </a:spcBef>
              <a:spcAft>
                <a:spcPts val="0"/>
              </a:spcAft>
              <a:buNone/>
            </a:pPr>
            <a:endParaRPr dirty="0"/>
          </a:p>
        </p:txBody>
      </p:sp>
      <p:sp>
        <p:nvSpPr>
          <p:cNvPr id="2334" name="Google Shape;2334;p45"/>
          <p:cNvSpPr txBox="1">
            <a:spLocks noGrp="1"/>
          </p:cNvSpPr>
          <p:nvPr>
            <p:ph type="title" idx="3"/>
          </p:nvPr>
        </p:nvSpPr>
        <p:spPr>
          <a:xfrm>
            <a:off x="4842794" y="1532097"/>
            <a:ext cx="2673600" cy="4707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 dirty="0"/>
              <a:t>VISION</a:t>
            </a:r>
            <a:endParaRPr dirty="0"/>
          </a:p>
        </p:txBody>
      </p:sp>
      <p:pic>
        <p:nvPicPr>
          <p:cNvPr id="2" name="Imagen 1">
            <a:extLst>
              <a:ext uri="{FF2B5EF4-FFF2-40B4-BE49-F238E27FC236}">
                <a16:creationId xmlns:a16="http://schemas.microsoft.com/office/drawing/2014/main" id="{22C4FD4F-DB20-48AD-A684-049C0CB211D9}"/>
              </a:ext>
            </a:extLst>
          </p:cNvPr>
          <p:cNvPicPr>
            <a:picLocks noChangeAspect="1"/>
          </p:cNvPicPr>
          <p:nvPr/>
        </p:nvPicPr>
        <p:blipFill>
          <a:blip r:embed="rId3"/>
          <a:stretch>
            <a:fillRect/>
          </a:stretch>
        </p:blipFill>
        <p:spPr>
          <a:xfrm>
            <a:off x="949740" y="949677"/>
            <a:ext cx="865707" cy="823031"/>
          </a:xfrm>
          <a:prstGeom prst="rect">
            <a:avLst/>
          </a:prstGeom>
        </p:spPr>
      </p:pic>
      <p:pic>
        <p:nvPicPr>
          <p:cNvPr id="4" name="Imagen 3">
            <a:extLst>
              <a:ext uri="{FF2B5EF4-FFF2-40B4-BE49-F238E27FC236}">
                <a16:creationId xmlns:a16="http://schemas.microsoft.com/office/drawing/2014/main" id="{A4F9B85C-46BA-4785-9C46-0FA14C4CF141}"/>
              </a:ext>
            </a:extLst>
          </p:cNvPr>
          <p:cNvPicPr>
            <a:picLocks noChangeAspect="1"/>
          </p:cNvPicPr>
          <p:nvPr/>
        </p:nvPicPr>
        <p:blipFill>
          <a:blip r:embed="rId4"/>
          <a:stretch>
            <a:fillRect/>
          </a:stretch>
        </p:blipFill>
        <p:spPr>
          <a:xfrm>
            <a:off x="5762403" y="833317"/>
            <a:ext cx="865707" cy="823031"/>
          </a:xfrm>
          <a:prstGeom prst="rect">
            <a:avLst/>
          </a:prstGeom>
        </p:spPr>
      </p:pic>
      <p:pic>
        <p:nvPicPr>
          <p:cNvPr id="5" name="Imagen 4">
            <a:extLst>
              <a:ext uri="{FF2B5EF4-FFF2-40B4-BE49-F238E27FC236}">
                <a16:creationId xmlns:a16="http://schemas.microsoft.com/office/drawing/2014/main" id="{8FE2728D-3302-4249-9A98-A5B85674C16A}"/>
              </a:ext>
            </a:extLst>
          </p:cNvPr>
          <p:cNvPicPr>
            <a:picLocks noChangeAspect="1"/>
          </p:cNvPicPr>
          <p:nvPr/>
        </p:nvPicPr>
        <p:blipFill>
          <a:blip r:embed="rId5"/>
          <a:stretch>
            <a:fillRect/>
          </a:stretch>
        </p:blipFill>
        <p:spPr>
          <a:xfrm>
            <a:off x="6250857" y="-67561"/>
            <a:ext cx="2143437" cy="1599658"/>
          </a:xfrm>
          <a:prstGeom prst="rect">
            <a:avLst/>
          </a:prstGeom>
        </p:spPr>
      </p:pic>
      <p:pic>
        <p:nvPicPr>
          <p:cNvPr id="6" name="Imagen 5">
            <a:extLst>
              <a:ext uri="{FF2B5EF4-FFF2-40B4-BE49-F238E27FC236}">
                <a16:creationId xmlns:a16="http://schemas.microsoft.com/office/drawing/2014/main" id="{CD6D270D-BB4D-4E4F-849D-66CDC9931BB9}"/>
              </a:ext>
            </a:extLst>
          </p:cNvPr>
          <p:cNvPicPr>
            <a:picLocks noChangeAspect="1"/>
          </p:cNvPicPr>
          <p:nvPr/>
        </p:nvPicPr>
        <p:blipFill>
          <a:blip r:embed="rId6"/>
          <a:stretch>
            <a:fillRect/>
          </a:stretch>
        </p:blipFill>
        <p:spPr>
          <a:xfrm>
            <a:off x="130454" y="242567"/>
            <a:ext cx="805528" cy="1017238"/>
          </a:xfrm>
          <a:prstGeom prst="rect">
            <a:avLst/>
          </a:prstGeom>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453"/>
        <p:cNvGrpSpPr/>
        <p:nvPr/>
      </p:nvGrpSpPr>
      <p:grpSpPr>
        <a:xfrm>
          <a:off x="0" y="0"/>
          <a:ext cx="0" cy="0"/>
          <a:chOff x="0" y="0"/>
          <a:chExt cx="0" cy="0"/>
        </a:xfrm>
      </p:grpSpPr>
      <p:sp>
        <p:nvSpPr>
          <p:cNvPr id="2454" name="Google Shape;2454;p47"/>
          <p:cNvSpPr/>
          <p:nvPr/>
        </p:nvSpPr>
        <p:spPr>
          <a:xfrm rot="-16227">
            <a:off x="2245324" y="1150808"/>
            <a:ext cx="4639552" cy="3556633"/>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5" name="Google Shape;2455;p47"/>
          <p:cNvSpPr txBox="1">
            <a:spLocks noGrp="1"/>
          </p:cNvSpPr>
          <p:nvPr>
            <p:ph type="title" idx="2"/>
          </p:nvPr>
        </p:nvSpPr>
        <p:spPr>
          <a:xfrm>
            <a:off x="2602564" y="1233964"/>
            <a:ext cx="3877258" cy="470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PRINCIPIOS SALESIANOS</a:t>
            </a:r>
            <a:endParaRPr dirty="0"/>
          </a:p>
        </p:txBody>
      </p:sp>
      <p:sp>
        <p:nvSpPr>
          <p:cNvPr id="2456" name="Google Shape;2456;p47"/>
          <p:cNvSpPr txBox="1">
            <a:spLocks noGrp="1"/>
          </p:cNvSpPr>
          <p:nvPr>
            <p:ph type="subTitle" idx="1"/>
          </p:nvPr>
        </p:nvSpPr>
        <p:spPr>
          <a:xfrm>
            <a:off x="2820500" y="1734051"/>
            <a:ext cx="3503100" cy="6315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 </a:t>
            </a:r>
            <a:endParaRPr dirty="0"/>
          </a:p>
        </p:txBody>
      </p:sp>
      <p:sp>
        <p:nvSpPr>
          <p:cNvPr id="2459" name="Google Shape;2459;p47"/>
          <p:cNvSpPr txBox="1">
            <a:spLocks noGrp="1"/>
          </p:cNvSpPr>
          <p:nvPr>
            <p:ph type="title"/>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NUESTRO VALORES</a:t>
            </a:r>
            <a:endParaRPr dirty="0"/>
          </a:p>
        </p:txBody>
      </p:sp>
      <p:sp>
        <p:nvSpPr>
          <p:cNvPr id="5" name="Subtítulo 4">
            <a:extLst>
              <a:ext uri="{FF2B5EF4-FFF2-40B4-BE49-F238E27FC236}">
                <a16:creationId xmlns:a16="http://schemas.microsoft.com/office/drawing/2014/main" id="{9DD19D4F-7771-424F-92F4-B6DA8FF2210B}"/>
              </a:ext>
            </a:extLst>
          </p:cNvPr>
          <p:cNvSpPr>
            <a:spLocks noGrp="1"/>
          </p:cNvSpPr>
          <p:nvPr>
            <p:ph type="subTitle" idx="3"/>
          </p:nvPr>
        </p:nvSpPr>
        <p:spPr>
          <a:xfrm>
            <a:off x="2765779" y="1727200"/>
            <a:ext cx="3728196" cy="2696978"/>
          </a:xfrm>
        </p:spPr>
        <p:txBody>
          <a:bodyPr/>
          <a:lstStyle/>
          <a:p>
            <a:pPr marL="342900" lvl="0" indent="-342900" algn="just">
              <a:lnSpc>
                <a:spcPct val="107000"/>
              </a:lnSpc>
              <a:spcAft>
                <a:spcPts val="800"/>
              </a:spcAft>
              <a:buSzPts val="1000"/>
              <a:buFont typeface="Symbol" panose="05050102010706020507" pitchFamily="18" charset="2"/>
              <a:buChar char=""/>
              <a:tabLst>
                <a:tab pos="457200" algn="l"/>
              </a:tabLst>
            </a:pPr>
            <a:r>
              <a:rPr lang="es-CO" sz="1800" dirty="0">
                <a:effectLst/>
                <a:latin typeface="Times New Roman" panose="02020603050405020304" pitchFamily="18" charset="0"/>
                <a:ea typeface="Times New Roman" panose="02020603050405020304" pitchFamily="18" charset="0"/>
                <a:cs typeface="Times New Roman" panose="02020603050405020304" pitchFamily="18" charset="0"/>
              </a:rPr>
              <a:t>Amor y razón en la educación.</a:t>
            </a:r>
            <a:endParaRPr lang="es-CO"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gn="just">
              <a:lnSpc>
                <a:spcPct val="107000"/>
              </a:lnSpc>
              <a:spcAft>
                <a:spcPts val="800"/>
              </a:spcAft>
              <a:buSzPts val="1000"/>
              <a:buFont typeface="Symbol" panose="05050102010706020507" pitchFamily="18" charset="2"/>
              <a:buChar char=""/>
              <a:tabLst>
                <a:tab pos="457200" algn="l"/>
              </a:tabLst>
            </a:pPr>
            <a:r>
              <a:rPr lang="es-CO" sz="1800" dirty="0">
                <a:effectLst/>
                <a:latin typeface="Times New Roman" panose="02020603050405020304" pitchFamily="18" charset="0"/>
                <a:ea typeface="Times New Roman" panose="02020603050405020304" pitchFamily="18" charset="0"/>
                <a:cs typeface="Times New Roman" panose="02020603050405020304" pitchFamily="18" charset="0"/>
              </a:rPr>
              <a:t>Espíritu de familia.</a:t>
            </a:r>
            <a:endParaRPr lang="es-CO"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gn="just">
              <a:lnSpc>
                <a:spcPct val="107000"/>
              </a:lnSpc>
              <a:spcAft>
                <a:spcPts val="800"/>
              </a:spcAft>
              <a:buSzPts val="1000"/>
              <a:buFont typeface="Symbol" panose="05050102010706020507" pitchFamily="18" charset="2"/>
              <a:buChar char=""/>
              <a:tabLst>
                <a:tab pos="457200" algn="l"/>
              </a:tabLst>
            </a:pPr>
            <a:r>
              <a:rPr lang="es-CO" sz="1800" dirty="0">
                <a:effectLst/>
                <a:latin typeface="Times New Roman" panose="02020603050405020304" pitchFamily="18" charset="0"/>
                <a:ea typeface="Times New Roman" panose="02020603050405020304" pitchFamily="18" charset="0"/>
                <a:cs typeface="Times New Roman" panose="02020603050405020304" pitchFamily="18" charset="0"/>
              </a:rPr>
              <a:t>Fe y compromiso con la Iglesia.</a:t>
            </a:r>
            <a:endParaRPr lang="es-CO"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gn="just">
              <a:lnSpc>
                <a:spcPct val="107000"/>
              </a:lnSpc>
              <a:spcAft>
                <a:spcPts val="800"/>
              </a:spcAft>
              <a:buSzPts val="1000"/>
              <a:buFont typeface="Symbol" panose="05050102010706020507" pitchFamily="18" charset="2"/>
              <a:buChar char=""/>
              <a:tabLst>
                <a:tab pos="457200" algn="l"/>
              </a:tabLst>
            </a:pPr>
            <a:r>
              <a:rPr lang="es-CO" sz="1800" dirty="0">
                <a:effectLst/>
                <a:latin typeface="Times New Roman" panose="02020603050405020304" pitchFamily="18" charset="0"/>
                <a:ea typeface="Times New Roman" panose="02020603050405020304" pitchFamily="18" charset="0"/>
                <a:cs typeface="Times New Roman" panose="02020603050405020304" pitchFamily="18" charset="0"/>
              </a:rPr>
              <a:t>Trabajo y responsabilidad social.</a:t>
            </a:r>
            <a:endParaRPr lang="es-CO" sz="18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algn="just">
              <a:lnSpc>
                <a:spcPct val="107000"/>
              </a:lnSpc>
              <a:spcAft>
                <a:spcPts val="800"/>
              </a:spcAft>
              <a:buSzPts val="1000"/>
              <a:buFont typeface="Symbol" panose="05050102010706020507" pitchFamily="18" charset="2"/>
              <a:buChar char=""/>
              <a:tabLst>
                <a:tab pos="457200" algn="l"/>
              </a:tabLst>
            </a:pPr>
            <a:r>
              <a:rPr lang="es-CO" sz="1800" dirty="0">
                <a:latin typeface="Times New Roman" panose="02020603050405020304" pitchFamily="18" charset="0"/>
                <a:ea typeface="Times New Roman" panose="02020603050405020304" pitchFamily="18" charset="0"/>
                <a:cs typeface="Times New Roman" panose="02020603050405020304" pitchFamily="18" charset="0"/>
              </a:rPr>
              <a:t>Presencia activa en </a:t>
            </a:r>
            <a:r>
              <a:rPr lang="es-CO" sz="1800" dirty="0">
                <a:effectLst/>
                <a:latin typeface="Times New Roman" panose="02020603050405020304" pitchFamily="18" charset="0"/>
                <a:ea typeface="Times New Roman" panose="02020603050405020304" pitchFamily="18" charset="0"/>
                <a:cs typeface="Times New Roman" panose="02020603050405020304" pitchFamily="18" charset="0"/>
              </a:rPr>
              <a:t>la sociedad.</a:t>
            </a:r>
            <a:endParaRPr lang="es-CO"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s-CO" dirty="0"/>
          </a:p>
        </p:txBody>
      </p:sp>
      <p:pic>
        <p:nvPicPr>
          <p:cNvPr id="12" name="Imagen 11">
            <a:extLst>
              <a:ext uri="{FF2B5EF4-FFF2-40B4-BE49-F238E27FC236}">
                <a16:creationId xmlns:a16="http://schemas.microsoft.com/office/drawing/2014/main" id="{9EF77FAA-2137-4145-B5C0-232EEE730BFC}"/>
              </a:ext>
            </a:extLst>
          </p:cNvPr>
          <p:cNvPicPr>
            <a:picLocks noChangeAspect="1"/>
          </p:cNvPicPr>
          <p:nvPr/>
        </p:nvPicPr>
        <p:blipFill>
          <a:blip r:embed="rId3"/>
          <a:stretch>
            <a:fillRect/>
          </a:stretch>
        </p:blipFill>
        <p:spPr>
          <a:xfrm>
            <a:off x="6185865" y="316818"/>
            <a:ext cx="2145978" cy="1597290"/>
          </a:xfrm>
          <a:prstGeom prst="rect">
            <a:avLst/>
          </a:prstGeom>
        </p:spPr>
      </p:pic>
      <p:pic>
        <p:nvPicPr>
          <p:cNvPr id="13" name="Imagen 12">
            <a:extLst>
              <a:ext uri="{FF2B5EF4-FFF2-40B4-BE49-F238E27FC236}">
                <a16:creationId xmlns:a16="http://schemas.microsoft.com/office/drawing/2014/main" id="{3EC8BB02-0511-4128-AF95-0B8F3C408FB0}"/>
              </a:ext>
            </a:extLst>
          </p:cNvPr>
          <p:cNvPicPr>
            <a:picLocks noChangeAspect="1"/>
          </p:cNvPicPr>
          <p:nvPr/>
        </p:nvPicPr>
        <p:blipFill>
          <a:blip r:embed="rId4"/>
          <a:stretch>
            <a:fillRect/>
          </a:stretch>
        </p:blipFill>
        <p:spPr>
          <a:xfrm>
            <a:off x="965303" y="1934569"/>
            <a:ext cx="1633870" cy="1536325"/>
          </a:xfrm>
          <a:prstGeom prst="rect">
            <a:avLst/>
          </a:prstGeom>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453"/>
        <p:cNvGrpSpPr/>
        <p:nvPr/>
      </p:nvGrpSpPr>
      <p:grpSpPr>
        <a:xfrm>
          <a:off x="0" y="0"/>
          <a:ext cx="0" cy="0"/>
          <a:chOff x="0" y="0"/>
          <a:chExt cx="0" cy="0"/>
        </a:xfrm>
      </p:grpSpPr>
      <p:sp>
        <p:nvSpPr>
          <p:cNvPr id="2454" name="Google Shape;2454;p47"/>
          <p:cNvSpPr/>
          <p:nvPr/>
        </p:nvSpPr>
        <p:spPr>
          <a:xfrm rot="-16227">
            <a:off x="2252224" y="1162343"/>
            <a:ext cx="4639552" cy="3556633"/>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5" name="Google Shape;2455;p47"/>
          <p:cNvSpPr txBox="1">
            <a:spLocks noGrp="1"/>
          </p:cNvSpPr>
          <p:nvPr>
            <p:ph type="title" idx="2"/>
          </p:nvPr>
        </p:nvSpPr>
        <p:spPr>
          <a:xfrm>
            <a:off x="2602564" y="1233963"/>
            <a:ext cx="3877258" cy="740775"/>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PRINCIPIOS DE LAS HIJAS DE MARÍA AUXILIADORA</a:t>
            </a:r>
            <a:endParaRPr dirty="0"/>
          </a:p>
        </p:txBody>
      </p:sp>
      <p:sp>
        <p:nvSpPr>
          <p:cNvPr id="2456" name="Google Shape;2456;p47"/>
          <p:cNvSpPr txBox="1">
            <a:spLocks noGrp="1"/>
          </p:cNvSpPr>
          <p:nvPr>
            <p:ph type="subTitle" idx="1"/>
          </p:nvPr>
        </p:nvSpPr>
        <p:spPr>
          <a:xfrm>
            <a:off x="2820500" y="1734051"/>
            <a:ext cx="3503100" cy="6315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 </a:t>
            </a:r>
            <a:endParaRPr dirty="0"/>
          </a:p>
        </p:txBody>
      </p:sp>
      <p:sp>
        <p:nvSpPr>
          <p:cNvPr id="2459" name="Google Shape;2459;p47"/>
          <p:cNvSpPr txBox="1">
            <a:spLocks noGrp="1"/>
          </p:cNvSpPr>
          <p:nvPr>
            <p:ph type="title"/>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NUESTRO VALORES</a:t>
            </a:r>
            <a:endParaRPr dirty="0"/>
          </a:p>
        </p:txBody>
      </p:sp>
      <p:sp>
        <p:nvSpPr>
          <p:cNvPr id="5" name="Subtítulo 4">
            <a:extLst>
              <a:ext uri="{FF2B5EF4-FFF2-40B4-BE49-F238E27FC236}">
                <a16:creationId xmlns:a16="http://schemas.microsoft.com/office/drawing/2014/main" id="{9DD19D4F-7771-424F-92F4-B6DA8FF2210B}"/>
              </a:ext>
            </a:extLst>
          </p:cNvPr>
          <p:cNvSpPr>
            <a:spLocks noGrp="1"/>
          </p:cNvSpPr>
          <p:nvPr>
            <p:ph type="subTitle" idx="3"/>
          </p:nvPr>
        </p:nvSpPr>
        <p:spPr>
          <a:xfrm>
            <a:off x="2677095" y="2129704"/>
            <a:ext cx="3728196" cy="2397140"/>
          </a:xfrm>
        </p:spPr>
        <p:txBody>
          <a:bodyPr/>
          <a:lstStyle/>
          <a:p>
            <a:pPr marL="342900" lvl="0" indent="-342900" algn="just">
              <a:lnSpc>
                <a:spcPct val="107000"/>
              </a:lnSpc>
              <a:spcAft>
                <a:spcPts val="800"/>
              </a:spcAft>
              <a:buSzPts val="1000"/>
              <a:buFont typeface="Symbol" panose="05050102010706020507" pitchFamily="18" charset="2"/>
              <a:buChar char=""/>
              <a:tabLst>
                <a:tab pos="457200" algn="l"/>
              </a:tabLst>
            </a:pPr>
            <a:r>
              <a:rPr lang="es-CO" sz="1400" dirty="0">
                <a:effectLst/>
                <a:latin typeface="Times New Roman" panose="02020603050405020304" pitchFamily="18" charset="0"/>
                <a:ea typeface="Times New Roman" panose="02020603050405020304" pitchFamily="18" charset="0"/>
                <a:cs typeface="Times New Roman" panose="02020603050405020304" pitchFamily="18" charset="0"/>
              </a:rPr>
              <a:t>"Ser signos y portadoras del amor de Dios a los jóvenes."</a:t>
            </a:r>
            <a:endParaRPr lang="es-CO"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gn="just">
              <a:lnSpc>
                <a:spcPct val="107000"/>
              </a:lnSpc>
              <a:spcAft>
                <a:spcPts val="800"/>
              </a:spcAft>
              <a:buSzPts val="1000"/>
              <a:buFont typeface="Symbol" panose="05050102010706020507" pitchFamily="18" charset="2"/>
              <a:buChar char=""/>
              <a:tabLst>
                <a:tab pos="457200" algn="l"/>
              </a:tabLst>
            </a:pPr>
            <a:r>
              <a:rPr lang="es-CO" sz="1400" dirty="0">
                <a:effectLst/>
                <a:latin typeface="Times New Roman" panose="02020603050405020304" pitchFamily="18" charset="0"/>
                <a:ea typeface="Times New Roman" panose="02020603050405020304" pitchFamily="18" charset="0"/>
                <a:cs typeface="Times New Roman" panose="02020603050405020304" pitchFamily="18" charset="0"/>
              </a:rPr>
              <a:t>Educación basada en el Sistema Preventivo de Don Bosco.</a:t>
            </a:r>
            <a:endParaRPr lang="es-CO" sz="12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gn="just">
              <a:lnSpc>
                <a:spcPct val="107000"/>
              </a:lnSpc>
              <a:spcAft>
                <a:spcPts val="800"/>
              </a:spcAft>
              <a:buSzPts val="1000"/>
              <a:buFont typeface="Symbol" panose="05050102010706020507" pitchFamily="18" charset="2"/>
              <a:buChar char=""/>
              <a:tabLst>
                <a:tab pos="457200" algn="l"/>
              </a:tabLst>
            </a:pPr>
            <a:r>
              <a:rPr lang="es-CO" sz="1400" dirty="0">
                <a:effectLst/>
                <a:latin typeface="Times New Roman" panose="02020603050405020304" pitchFamily="18" charset="0"/>
                <a:ea typeface="Times New Roman" panose="02020603050405020304" pitchFamily="18" charset="0"/>
                <a:cs typeface="Times New Roman" panose="02020603050405020304" pitchFamily="18" charset="0"/>
              </a:rPr>
              <a:t>Promoción del liderazgo femenino.</a:t>
            </a:r>
            <a:endParaRPr lang="es-CO" sz="1200" dirty="0">
              <a:effectLst/>
              <a:latin typeface="Calibri" panose="020F0502020204030204" pitchFamily="34" charset="0"/>
              <a:ea typeface="Calibri" panose="020F0502020204030204" pitchFamily="34" charset="0"/>
              <a:cs typeface="Times New Roman" panose="02020603050405020304" pitchFamily="18" charset="0"/>
            </a:endParaRPr>
          </a:p>
          <a:p>
            <a:pPr algn="just"/>
            <a:r>
              <a:rPr lang="es-CO" sz="1400" dirty="0">
                <a:effectLst/>
                <a:latin typeface="Times New Roman" panose="02020603050405020304" pitchFamily="18" charset="0"/>
                <a:ea typeface="Times New Roman" panose="02020603050405020304" pitchFamily="18" charset="0"/>
              </a:rPr>
              <a:t>Compromiso con la formación integral de la juventud.</a:t>
            </a:r>
            <a:endParaRPr lang="es-CO" dirty="0"/>
          </a:p>
        </p:txBody>
      </p:sp>
      <p:pic>
        <p:nvPicPr>
          <p:cNvPr id="12" name="Imagen 11">
            <a:extLst>
              <a:ext uri="{FF2B5EF4-FFF2-40B4-BE49-F238E27FC236}">
                <a16:creationId xmlns:a16="http://schemas.microsoft.com/office/drawing/2014/main" id="{9EF77FAA-2137-4145-B5C0-232EEE730BFC}"/>
              </a:ext>
            </a:extLst>
          </p:cNvPr>
          <p:cNvPicPr>
            <a:picLocks noChangeAspect="1"/>
          </p:cNvPicPr>
          <p:nvPr/>
        </p:nvPicPr>
        <p:blipFill>
          <a:blip r:embed="rId3"/>
          <a:stretch>
            <a:fillRect/>
          </a:stretch>
        </p:blipFill>
        <p:spPr>
          <a:xfrm>
            <a:off x="6185865" y="352767"/>
            <a:ext cx="2145978" cy="1597290"/>
          </a:xfrm>
          <a:prstGeom prst="rect">
            <a:avLst/>
          </a:prstGeom>
        </p:spPr>
      </p:pic>
      <p:pic>
        <p:nvPicPr>
          <p:cNvPr id="13" name="Imagen 12">
            <a:extLst>
              <a:ext uri="{FF2B5EF4-FFF2-40B4-BE49-F238E27FC236}">
                <a16:creationId xmlns:a16="http://schemas.microsoft.com/office/drawing/2014/main" id="{3EC8BB02-0511-4128-AF95-0B8F3C408FB0}"/>
              </a:ext>
            </a:extLst>
          </p:cNvPr>
          <p:cNvPicPr>
            <a:picLocks noChangeAspect="1"/>
          </p:cNvPicPr>
          <p:nvPr/>
        </p:nvPicPr>
        <p:blipFill>
          <a:blip r:embed="rId4"/>
          <a:stretch>
            <a:fillRect/>
          </a:stretch>
        </p:blipFill>
        <p:spPr>
          <a:xfrm>
            <a:off x="971523" y="2293922"/>
            <a:ext cx="1633870" cy="1536325"/>
          </a:xfrm>
          <a:prstGeom prst="rect">
            <a:avLst/>
          </a:prstGeom>
        </p:spPr>
      </p:pic>
    </p:spTree>
    <p:extLst>
      <p:ext uri="{BB962C8B-B14F-4D97-AF65-F5344CB8AC3E}">
        <p14:creationId xmlns:p14="http://schemas.microsoft.com/office/powerpoint/2010/main" val="333023385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365"/>
        <p:cNvGrpSpPr/>
        <p:nvPr/>
      </p:nvGrpSpPr>
      <p:grpSpPr>
        <a:xfrm>
          <a:off x="0" y="0"/>
          <a:ext cx="0" cy="0"/>
          <a:chOff x="0" y="0"/>
          <a:chExt cx="0" cy="0"/>
        </a:xfrm>
      </p:grpSpPr>
      <p:sp>
        <p:nvSpPr>
          <p:cNvPr id="2366" name="Google Shape;2366;p46"/>
          <p:cNvSpPr/>
          <p:nvPr/>
        </p:nvSpPr>
        <p:spPr>
          <a:xfrm rot="87577">
            <a:off x="1136930" y="986444"/>
            <a:ext cx="7323470" cy="2597487"/>
          </a:xfrm>
          <a:prstGeom prst="rect">
            <a:avLst/>
          </a:prstGeom>
          <a:solidFill>
            <a:srgbClr val="FFFFFF"/>
          </a:solidFill>
          <a:ln>
            <a:noFill/>
          </a:ln>
        </p:spPr>
        <p:txBody>
          <a:bodyPr spcFirstLastPara="1" wrap="square" lIns="91425" tIns="91425" rIns="91425" bIns="91425" anchor="t" anchorCtr="0">
            <a:no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3200" b="0" i="0" u="none" strike="noStrike" kern="1200" cap="none" spc="0" normalizeH="0" baseline="0" noProof="0">
                <a:ln>
                  <a:noFill/>
                </a:ln>
                <a:solidFill>
                  <a:prstClr val="black"/>
                </a:solidFill>
                <a:effectLst/>
                <a:uLnTx/>
                <a:uFillTx/>
                <a:latin typeface="Calibri" panose="020F0502020204030204"/>
                <a:ea typeface="+mn-ea"/>
                <a:cs typeface="+mn-cs"/>
              </a:rPr>
              <a:t>Consolidar la identidad de las exalumnas mediante el estudio de los estatutos y documentos de formación salesiana y la participación en obras de proyección social y eclesial.</a:t>
            </a:r>
            <a:endParaRPr kumimoji="0" lang="es-CO" sz="3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2367" name="Google Shape;2367;p46"/>
          <p:cNvSpPr txBox="1">
            <a:spLocks noGrp="1"/>
          </p:cNvSpPr>
          <p:nvPr>
            <p:ph type="title"/>
          </p:nvPr>
        </p:nvSpPr>
        <p:spPr>
          <a:xfrm rot="-96781">
            <a:off x="682511" y="352653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2800" dirty="0"/>
              <a:t>OBJETIVO GENERAL</a:t>
            </a:r>
            <a:endParaRPr sz="2800" dirty="0"/>
          </a:p>
        </p:txBody>
      </p:sp>
      <p:sp>
        <p:nvSpPr>
          <p:cNvPr id="2368" name="Google Shape;2368;p46"/>
          <p:cNvSpPr txBox="1">
            <a:spLocks noGrp="1"/>
          </p:cNvSpPr>
          <p:nvPr>
            <p:ph type="subTitle" idx="1"/>
          </p:nvPr>
        </p:nvSpPr>
        <p:spPr>
          <a:xfrm>
            <a:off x="1598200" y="1198200"/>
            <a:ext cx="5950200" cy="19125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 </a:t>
            </a:r>
            <a:endParaRPr dirty="0"/>
          </a:p>
        </p:txBody>
      </p:sp>
      <p:pic>
        <p:nvPicPr>
          <p:cNvPr id="2" name="Imagen 1">
            <a:extLst>
              <a:ext uri="{FF2B5EF4-FFF2-40B4-BE49-F238E27FC236}">
                <a16:creationId xmlns:a16="http://schemas.microsoft.com/office/drawing/2014/main" id="{A73C6146-F78C-403C-AB9F-CD730315AA7C}"/>
              </a:ext>
            </a:extLst>
          </p:cNvPr>
          <p:cNvPicPr>
            <a:picLocks noChangeAspect="1"/>
          </p:cNvPicPr>
          <p:nvPr/>
        </p:nvPicPr>
        <p:blipFill>
          <a:blip r:embed="rId3"/>
          <a:stretch>
            <a:fillRect/>
          </a:stretch>
        </p:blipFill>
        <p:spPr>
          <a:xfrm>
            <a:off x="1365955" y="3552686"/>
            <a:ext cx="1482980" cy="1394443"/>
          </a:xfrm>
          <a:prstGeom prst="rect">
            <a:avLst/>
          </a:prstGeom>
        </p:spPr>
      </p:pic>
      <p:pic>
        <p:nvPicPr>
          <p:cNvPr id="3" name="Imagen 2">
            <a:extLst>
              <a:ext uri="{FF2B5EF4-FFF2-40B4-BE49-F238E27FC236}">
                <a16:creationId xmlns:a16="http://schemas.microsoft.com/office/drawing/2014/main" id="{ED3B4F55-60B9-47FF-8852-87AC942F7C1E}"/>
              </a:ext>
            </a:extLst>
          </p:cNvPr>
          <p:cNvPicPr>
            <a:picLocks noChangeAspect="1"/>
          </p:cNvPicPr>
          <p:nvPr/>
        </p:nvPicPr>
        <p:blipFill>
          <a:blip r:embed="rId4"/>
          <a:stretch>
            <a:fillRect/>
          </a:stretch>
        </p:blipFill>
        <p:spPr>
          <a:xfrm>
            <a:off x="6118764" y="3146655"/>
            <a:ext cx="2145978" cy="1597290"/>
          </a:xfrm>
          <a:prstGeom prst="rect">
            <a:avLst/>
          </a:prstGeom>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365"/>
        <p:cNvGrpSpPr/>
        <p:nvPr/>
      </p:nvGrpSpPr>
      <p:grpSpPr>
        <a:xfrm>
          <a:off x="0" y="0"/>
          <a:ext cx="0" cy="0"/>
          <a:chOff x="0" y="0"/>
          <a:chExt cx="0" cy="0"/>
        </a:xfrm>
      </p:grpSpPr>
      <p:sp>
        <p:nvSpPr>
          <p:cNvPr id="2366" name="Google Shape;2366;p46"/>
          <p:cNvSpPr/>
          <p:nvPr/>
        </p:nvSpPr>
        <p:spPr>
          <a:xfrm rot="87577">
            <a:off x="1138144" y="529461"/>
            <a:ext cx="7323470" cy="3416201"/>
          </a:xfrm>
          <a:prstGeom prst="rect">
            <a:avLst/>
          </a:prstGeom>
          <a:solidFill>
            <a:srgbClr val="FFFFFF"/>
          </a:solidFill>
          <a:ln>
            <a:noFill/>
          </a:ln>
        </p:spPr>
        <p:txBody>
          <a:bodyPr spcFirstLastPara="1" wrap="square" lIns="91425" tIns="91425" rIns="91425" bIns="91425" anchor="t" anchorCtr="0">
            <a:noAutofit/>
          </a:bodyPr>
          <a:lstStyle/>
          <a:p>
            <a:pPr marL="171450" marR="0" lvl="0" indent="-171450" algn="just" defTabSz="914400" rtl="0" eaLnBrk="1" fontAlgn="auto" latinLnBrk="0" hangingPunct="1">
              <a:lnSpc>
                <a:spcPct val="107000"/>
              </a:lnSpc>
              <a:spcBef>
                <a:spcPts val="0"/>
              </a:spcBef>
              <a:spcAft>
                <a:spcPts val="800"/>
              </a:spcAft>
              <a:buClrTx/>
              <a:buSzTx/>
              <a:buFont typeface="Wingdings" panose="05000000000000000000" pitchFamily="2" charset="2"/>
              <a:buChar char="§"/>
              <a:tabLst/>
              <a:defRPr/>
            </a:pPr>
            <a:r>
              <a:rPr kumimoji="0" lang="es-CO" sz="2800" b="0" i="0" u="none" strike="noStrike" kern="1200" cap="none" spc="0" normalizeH="0" baseline="0" noProof="0" dirty="0">
                <a:ln>
                  <a:noFill/>
                </a:ln>
                <a:solidFill>
                  <a:prstClr val="black"/>
                </a:solidFill>
                <a:effectLst/>
                <a:uLnTx/>
                <a:uFillTx/>
                <a:latin typeface="Calibri" panose="020F0502020204030204" pitchFamily="34" charset="0"/>
                <a:ea typeface="Calibri" panose="020F0502020204030204" pitchFamily="34" charset="0"/>
                <a:cs typeface="Times New Roman" panose="02020603050405020304" pitchFamily="18" charset="0"/>
              </a:rPr>
              <a:t>Incentivar la participación de la exalumna en los diferentes eventos programados por la unión y la federación, dinamizando espacios de integración y formación permanente. </a:t>
            </a:r>
          </a:p>
          <a:p>
            <a:pPr marL="171450" marR="0" lvl="0" indent="-171450" algn="just" defTabSz="914400" rtl="0" eaLnBrk="1" fontAlgn="auto" latinLnBrk="0" hangingPunct="1">
              <a:lnSpc>
                <a:spcPct val="107000"/>
              </a:lnSpc>
              <a:spcBef>
                <a:spcPts val="0"/>
              </a:spcBef>
              <a:spcAft>
                <a:spcPts val="800"/>
              </a:spcAft>
              <a:buClrTx/>
              <a:buSzTx/>
              <a:buFont typeface="Wingdings" panose="05000000000000000000" pitchFamily="2" charset="2"/>
              <a:buChar char="§"/>
              <a:tabLst/>
              <a:defRPr/>
            </a:pPr>
            <a:r>
              <a:rPr kumimoji="0" lang="es-CO" sz="2800" b="0" i="0" u="none" strike="noStrike" kern="1200" cap="none" spc="0" normalizeH="0" baseline="0" noProof="0" dirty="0">
                <a:ln>
                  <a:noFill/>
                </a:ln>
                <a:solidFill>
                  <a:prstClr val="black"/>
                </a:solidFill>
                <a:effectLst/>
                <a:uLnTx/>
                <a:uFillTx/>
                <a:latin typeface="Calibri" panose="020F0502020204030204" pitchFamily="34" charset="0"/>
                <a:ea typeface="Calibri" panose="020F0502020204030204" pitchFamily="34" charset="0"/>
                <a:cs typeface="Times New Roman" panose="02020603050405020304" pitchFamily="18" charset="0"/>
              </a:rPr>
              <a:t>Aprovechar el recurso humano de las exalumnas para la formación de las estudiantes y exalumnas mediante jornadas de integración.</a:t>
            </a:r>
          </a:p>
        </p:txBody>
      </p:sp>
      <p:sp>
        <p:nvSpPr>
          <p:cNvPr id="2367" name="Google Shape;2367;p46"/>
          <p:cNvSpPr txBox="1">
            <a:spLocks noGrp="1"/>
          </p:cNvSpPr>
          <p:nvPr>
            <p:ph type="title"/>
          </p:nvPr>
        </p:nvSpPr>
        <p:spPr>
          <a:xfrm rot="-96781">
            <a:off x="687261" y="4074473"/>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2800" dirty="0"/>
              <a:t>OBJETIVOS</a:t>
            </a:r>
            <a:endParaRPr sz="2800" dirty="0"/>
          </a:p>
        </p:txBody>
      </p:sp>
      <p:sp>
        <p:nvSpPr>
          <p:cNvPr id="2368" name="Google Shape;2368;p46"/>
          <p:cNvSpPr txBox="1">
            <a:spLocks noGrp="1"/>
          </p:cNvSpPr>
          <p:nvPr>
            <p:ph type="subTitle" idx="1"/>
          </p:nvPr>
        </p:nvSpPr>
        <p:spPr>
          <a:xfrm>
            <a:off x="1598200" y="1198200"/>
            <a:ext cx="5950200" cy="19125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 </a:t>
            </a:r>
            <a:endParaRPr dirty="0"/>
          </a:p>
        </p:txBody>
      </p:sp>
      <p:pic>
        <p:nvPicPr>
          <p:cNvPr id="2" name="Imagen 1">
            <a:extLst>
              <a:ext uri="{FF2B5EF4-FFF2-40B4-BE49-F238E27FC236}">
                <a16:creationId xmlns:a16="http://schemas.microsoft.com/office/drawing/2014/main" id="{A73C6146-F78C-403C-AB9F-CD730315AA7C}"/>
              </a:ext>
            </a:extLst>
          </p:cNvPr>
          <p:cNvPicPr>
            <a:picLocks noChangeAspect="1"/>
          </p:cNvPicPr>
          <p:nvPr/>
        </p:nvPicPr>
        <p:blipFill>
          <a:blip r:embed="rId3"/>
          <a:stretch>
            <a:fillRect/>
          </a:stretch>
        </p:blipFill>
        <p:spPr>
          <a:xfrm>
            <a:off x="2054577" y="3933400"/>
            <a:ext cx="1185333" cy="1114566"/>
          </a:xfrm>
          <a:prstGeom prst="rect">
            <a:avLst/>
          </a:prstGeom>
        </p:spPr>
      </p:pic>
      <p:pic>
        <p:nvPicPr>
          <p:cNvPr id="3" name="Imagen 2">
            <a:extLst>
              <a:ext uri="{FF2B5EF4-FFF2-40B4-BE49-F238E27FC236}">
                <a16:creationId xmlns:a16="http://schemas.microsoft.com/office/drawing/2014/main" id="{ED3B4F55-60B9-47FF-8852-87AC942F7C1E}"/>
              </a:ext>
            </a:extLst>
          </p:cNvPr>
          <p:cNvPicPr>
            <a:picLocks noChangeAspect="1"/>
          </p:cNvPicPr>
          <p:nvPr/>
        </p:nvPicPr>
        <p:blipFill>
          <a:blip r:embed="rId4"/>
          <a:stretch>
            <a:fillRect/>
          </a:stretch>
        </p:blipFill>
        <p:spPr>
          <a:xfrm>
            <a:off x="5520453" y="3820116"/>
            <a:ext cx="1828614" cy="1361070"/>
          </a:xfrm>
          <a:prstGeom prst="rect">
            <a:avLst/>
          </a:prstGeom>
        </p:spPr>
      </p:pic>
    </p:spTree>
    <p:extLst>
      <p:ext uri="{BB962C8B-B14F-4D97-AF65-F5344CB8AC3E}">
        <p14:creationId xmlns:p14="http://schemas.microsoft.com/office/powerpoint/2010/main" val="32509591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534"/>
        <p:cNvGrpSpPr/>
        <p:nvPr/>
      </p:nvGrpSpPr>
      <p:grpSpPr>
        <a:xfrm>
          <a:off x="0" y="0"/>
          <a:ext cx="0" cy="0"/>
          <a:chOff x="0" y="0"/>
          <a:chExt cx="0" cy="0"/>
        </a:xfrm>
      </p:grpSpPr>
      <p:sp>
        <p:nvSpPr>
          <p:cNvPr id="2535" name="Google Shape;2535;p48"/>
          <p:cNvSpPr/>
          <p:nvPr/>
        </p:nvSpPr>
        <p:spPr>
          <a:xfrm rot="-16452">
            <a:off x="997737" y="1477790"/>
            <a:ext cx="4116524" cy="2993117"/>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6" name="Google Shape;2536;p48"/>
          <p:cNvSpPr txBox="1">
            <a:spLocks noGrp="1"/>
          </p:cNvSpPr>
          <p:nvPr>
            <p:ph type="title"/>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OBJETIVOS  2025</a:t>
            </a:r>
            <a:endParaRPr dirty="0"/>
          </a:p>
        </p:txBody>
      </p:sp>
      <p:sp>
        <p:nvSpPr>
          <p:cNvPr id="2537" name="Google Shape;2537;p48"/>
          <p:cNvSpPr txBox="1">
            <a:spLocks noGrp="1"/>
          </p:cNvSpPr>
          <p:nvPr>
            <p:ph type="body" idx="1"/>
          </p:nvPr>
        </p:nvSpPr>
        <p:spPr>
          <a:xfrm>
            <a:off x="1188064" y="1603189"/>
            <a:ext cx="3755727" cy="2768183"/>
          </a:xfrm>
          <a:prstGeom prst="rect">
            <a:avLst/>
          </a:prstGeom>
        </p:spPr>
        <p:txBody>
          <a:bodyPr spcFirstLastPara="1" wrap="square" lIns="91425" tIns="91425" rIns="91425" bIns="91425" anchor="ctr" anchorCtr="0">
            <a:noAutofit/>
          </a:bodyPr>
          <a:lstStyle/>
          <a:p>
            <a:pPr marL="342900" lvl="0" indent="-342900">
              <a:lnSpc>
                <a:spcPct val="107000"/>
              </a:lnSpc>
              <a:spcAft>
                <a:spcPts val="800"/>
              </a:spcAft>
              <a:buFont typeface="+mj-lt"/>
              <a:buAutoNum type="arabicPeriod"/>
              <a:tabLst>
                <a:tab pos="457200" algn="l"/>
              </a:tabLst>
            </a:pPr>
            <a:r>
              <a:rPr lang="es-CO" sz="1000" dirty="0">
                <a:effectLst/>
                <a:latin typeface="Times New Roman" panose="02020603050405020304" pitchFamily="18" charset="0"/>
                <a:ea typeface="Times New Roman" panose="02020603050405020304" pitchFamily="18" charset="0"/>
                <a:cs typeface="Times New Roman" panose="02020603050405020304" pitchFamily="18" charset="0"/>
              </a:rPr>
              <a:t>Fortalecer la comunidad de exalumnas con encuentros y actividades de integración.</a:t>
            </a:r>
            <a:endParaRPr lang="es-CO" sz="10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07000"/>
              </a:lnSpc>
              <a:spcAft>
                <a:spcPts val="800"/>
              </a:spcAft>
              <a:buFont typeface="+mj-lt"/>
              <a:buAutoNum type="arabicPeriod"/>
              <a:tabLst>
                <a:tab pos="457200" algn="l"/>
              </a:tabLst>
            </a:pPr>
            <a:r>
              <a:rPr lang="es-CO" sz="1000" dirty="0">
                <a:effectLst/>
                <a:latin typeface="Times New Roman" panose="02020603050405020304" pitchFamily="18" charset="0"/>
                <a:ea typeface="Times New Roman" panose="02020603050405020304" pitchFamily="18" charset="0"/>
                <a:cs typeface="Times New Roman" panose="02020603050405020304" pitchFamily="18" charset="0"/>
              </a:rPr>
              <a:t>Apoyar proyectos educativos y sociales en favor de la juventud.</a:t>
            </a:r>
            <a:endParaRPr lang="es-CO" sz="10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07000"/>
              </a:lnSpc>
              <a:spcAft>
                <a:spcPts val="800"/>
              </a:spcAft>
              <a:buFont typeface="+mj-lt"/>
              <a:buAutoNum type="arabicPeriod"/>
              <a:tabLst>
                <a:tab pos="457200" algn="l"/>
              </a:tabLst>
            </a:pPr>
            <a:r>
              <a:rPr lang="es-CO" sz="1000" dirty="0">
                <a:effectLst/>
                <a:latin typeface="Times New Roman" panose="02020603050405020304" pitchFamily="18" charset="0"/>
                <a:ea typeface="Times New Roman" panose="02020603050405020304" pitchFamily="18" charset="0"/>
                <a:cs typeface="Times New Roman" panose="02020603050405020304" pitchFamily="18" charset="0"/>
              </a:rPr>
              <a:t>Fomentar la formación espiritual y el acompañamiento a las nuevas generaciones.</a:t>
            </a:r>
            <a:endParaRPr lang="es-CO" sz="10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07000"/>
              </a:lnSpc>
              <a:spcAft>
                <a:spcPts val="800"/>
              </a:spcAft>
              <a:buFont typeface="+mj-lt"/>
              <a:buAutoNum type="arabicPeriod"/>
              <a:tabLst>
                <a:tab pos="457200" algn="l"/>
              </a:tabLst>
            </a:pPr>
            <a:r>
              <a:rPr lang="es-CO" sz="1000" dirty="0">
                <a:effectLst/>
                <a:latin typeface="Times New Roman" panose="02020603050405020304" pitchFamily="18" charset="0"/>
                <a:ea typeface="Times New Roman" panose="02020603050405020304" pitchFamily="18" charset="0"/>
                <a:cs typeface="Times New Roman" panose="02020603050405020304" pitchFamily="18" charset="0"/>
              </a:rPr>
              <a:t>Celebrar los 75 años de presencia salesiana con actividades significativas.</a:t>
            </a:r>
            <a:endParaRPr lang="es-CO" sz="1000" dirty="0">
              <a:effectLst/>
              <a:latin typeface="Calibri" panose="020F0502020204030204" pitchFamily="34" charset="0"/>
              <a:ea typeface="Calibri" panose="020F0502020204030204" pitchFamily="34" charset="0"/>
              <a:cs typeface="Times New Roman" panose="02020603050405020304" pitchFamily="18" charset="0"/>
            </a:endParaRPr>
          </a:p>
          <a:p>
            <a:pPr marL="342900" lvl="0" indent="-342900">
              <a:lnSpc>
                <a:spcPct val="107000"/>
              </a:lnSpc>
              <a:spcAft>
                <a:spcPts val="800"/>
              </a:spcAft>
              <a:buFont typeface="+mj-lt"/>
              <a:buAutoNum type="arabicPeriod"/>
              <a:tabLst>
                <a:tab pos="457200" algn="l"/>
              </a:tabLst>
            </a:pPr>
            <a:r>
              <a:rPr lang="es-CO" sz="1000" dirty="0">
                <a:effectLst/>
                <a:latin typeface="Times New Roman" panose="02020603050405020304" pitchFamily="18" charset="0"/>
                <a:ea typeface="Times New Roman" panose="02020603050405020304" pitchFamily="18" charset="0"/>
                <a:cs typeface="Times New Roman" panose="02020603050405020304" pitchFamily="18" charset="0"/>
              </a:rPr>
              <a:t>Crear espacios de participación en redes y medios digitales para difundir el carisma salesiano.</a:t>
            </a:r>
            <a:endParaRPr lang="es-CO" sz="1000" dirty="0">
              <a:effectLst/>
              <a:latin typeface="Calibri" panose="020F0502020204030204" pitchFamily="34" charset="0"/>
              <a:ea typeface="Calibri" panose="020F0502020204030204" pitchFamily="34" charset="0"/>
              <a:cs typeface="Times New Roman" panose="02020603050405020304" pitchFamily="18" charset="0"/>
            </a:endParaRPr>
          </a:p>
          <a:p>
            <a:pPr marL="25400" lvl="0" indent="0" algn="l" rtl="0">
              <a:spcBef>
                <a:spcPts val="0"/>
              </a:spcBef>
              <a:spcAft>
                <a:spcPts val="0"/>
              </a:spcAft>
              <a:buSzPts val="1400"/>
              <a:buNone/>
            </a:pPr>
            <a:endParaRPr dirty="0"/>
          </a:p>
        </p:txBody>
      </p:sp>
      <p:grpSp>
        <p:nvGrpSpPr>
          <p:cNvPr id="2621" name="Google Shape;2621;p48"/>
          <p:cNvGrpSpPr/>
          <p:nvPr/>
        </p:nvGrpSpPr>
        <p:grpSpPr>
          <a:xfrm rot="-937670">
            <a:off x="6705927" y="1298762"/>
            <a:ext cx="965936" cy="829269"/>
            <a:chOff x="5196825" y="526650"/>
            <a:chExt cx="232000" cy="199175"/>
          </a:xfrm>
        </p:grpSpPr>
        <p:sp>
          <p:nvSpPr>
            <p:cNvPr id="2622" name="Google Shape;2622;p48"/>
            <p:cNvSpPr/>
            <p:nvPr/>
          </p:nvSpPr>
          <p:spPr>
            <a:xfrm>
              <a:off x="5196825" y="526650"/>
              <a:ext cx="232000" cy="199175"/>
            </a:xfrm>
            <a:custGeom>
              <a:avLst/>
              <a:gdLst/>
              <a:ahLst/>
              <a:cxnLst/>
              <a:rect l="l" t="t" r="r" b="b"/>
              <a:pathLst>
                <a:path w="9280" h="7967" extrusionOk="0">
                  <a:moveTo>
                    <a:pt x="3474" y="1"/>
                  </a:moveTo>
                  <a:cubicBezTo>
                    <a:pt x="2626" y="1"/>
                    <a:pt x="1868" y="340"/>
                    <a:pt x="1381" y="963"/>
                  </a:cubicBezTo>
                  <a:cubicBezTo>
                    <a:pt x="1076" y="1200"/>
                    <a:pt x="838" y="1506"/>
                    <a:pt x="657" y="1868"/>
                  </a:cubicBezTo>
                  <a:cubicBezTo>
                    <a:pt x="1" y="3226"/>
                    <a:pt x="340" y="5047"/>
                    <a:pt x="1438" y="6100"/>
                  </a:cubicBezTo>
                  <a:cubicBezTo>
                    <a:pt x="2162" y="6801"/>
                    <a:pt x="2829" y="7175"/>
                    <a:pt x="3316" y="7424"/>
                  </a:cubicBezTo>
                  <a:lnTo>
                    <a:pt x="4459" y="7967"/>
                  </a:lnTo>
                  <a:lnTo>
                    <a:pt x="5590" y="7424"/>
                  </a:lnTo>
                  <a:cubicBezTo>
                    <a:pt x="6077" y="7175"/>
                    <a:pt x="6745" y="6801"/>
                    <a:pt x="7469" y="6100"/>
                  </a:cubicBezTo>
                  <a:cubicBezTo>
                    <a:pt x="7537" y="6032"/>
                    <a:pt x="7605" y="5964"/>
                    <a:pt x="7672" y="5885"/>
                  </a:cubicBezTo>
                  <a:cubicBezTo>
                    <a:pt x="7740" y="5828"/>
                    <a:pt x="7797" y="5772"/>
                    <a:pt x="7854" y="5715"/>
                  </a:cubicBezTo>
                  <a:cubicBezTo>
                    <a:pt x="8951" y="4674"/>
                    <a:pt x="9279" y="2852"/>
                    <a:pt x="8634" y="1483"/>
                  </a:cubicBezTo>
                  <a:cubicBezTo>
                    <a:pt x="8182" y="555"/>
                    <a:pt x="7276" y="1"/>
                    <a:pt x="6201" y="1"/>
                  </a:cubicBezTo>
                  <a:cubicBezTo>
                    <a:pt x="6111" y="1"/>
                    <a:pt x="6009" y="1"/>
                    <a:pt x="5907" y="12"/>
                  </a:cubicBezTo>
                  <a:cubicBezTo>
                    <a:pt x="5523" y="46"/>
                    <a:pt x="5160" y="170"/>
                    <a:pt x="4832" y="385"/>
                  </a:cubicBezTo>
                  <a:cubicBezTo>
                    <a:pt x="4515" y="182"/>
                    <a:pt x="4153" y="46"/>
                    <a:pt x="3757" y="12"/>
                  </a:cubicBezTo>
                  <a:cubicBezTo>
                    <a:pt x="3667" y="1"/>
                    <a:pt x="3565" y="1"/>
                    <a:pt x="3474" y="1"/>
                  </a:cubicBezTo>
                  <a:close/>
                </a:path>
              </a:pathLst>
            </a:custGeom>
            <a:solidFill>
              <a:srgbClr val="FFFFFF"/>
            </a:solidFill>
            <a:ln>
              <a:noFill/>
            </a:ln>
            <a:effectLst>
              <a:outerShdw dist="57150" dir="372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3" name="Google Shape;2623;p48"/>
            <p:cNvSpPr/>
            <p:nvPr/>
          </p:nvSpPr>
          <p:spPr>
            <a:xfrm>
              <a:off x="5237275" y="554750"/>
              <a:ext cx="161000" cy="129775"/>
            </a:xfrm>
            <a:custGeom>
              <a:avLst/>
              <a:gdLst/>
              <a:ahLst/>
              <a:cxnLst/>
              <a:rect l="l" t="t" r="r" b="b"/>
              <a:pathLst>
                <a:path w="6440" h="5191" extrusionOk="0">
                  <a:moveTo>
                    <a:pt x="1856" y="0"/>
                  </a:moveTo>
                  <a:cubicBezTo>
                    <a:pt x="1276" y="0"/>
                    <a:pt x="729" y="251"/>
                    <a:pt x="442" y="846"/>
                  </a:cubicBezTo>
                  <a:cubicBezTo>
                    <a:pt x="1" y="1773"/>
                    <a:pt x="227" y="3063"/>
                    <a:pt x="985" y="3776"/>
                  </a:cubicBezTo>
                  <a:cubicBezTo>
                    <a:pt x="1970" y="4727"/>
                    <a:pt x="2818" y="4998"/>
                    <a:pt x="3214" y="5191"/>
                  </a:cubicBezTo>
                  <a:cubicBezTo>
                    <a:pt x="3610" y="4998"/>
                    <a:pt x="4459" y="4727"/>
                    <a:pt x="5455" y="3776"/>
                  </a:cubicBezTo>
                  <a:cubicBezTo>
                    <a:pt x="6202" y="3063"/>
                    <a:pt x="6439" y="1773"/>
                    <a:pt x="5987" y="846"/>
                  </a:cubicBezTo>
                  <a:cubicBezTo>
                    <a:pt x="5700" y="251"/>
                    <a:pt x="5162" y="0"/>
                    <a:pt x="4576" y="0"/>
                  </a:cubicBezTo>
                  <a:cubicBezTo>
                    <a:pt x="4515" y="0"/>
                    <a:pt x="4453" y="3"/>
                    <a:pt x="4391" y="8"/>
                  </a:cubicBezTo>
                  <a:cubicBezTo>
                    <a:pt x="3735" y="76"/>
                    <a:pt x="3339" y="642"/>
                    <a:pt x="3214" y="1117"/>
                  </a:cubicBezTo>
                  <a:cubicBezTo>
                    <a:pt x="3090" y="642"/>
                    <a:pt x="2694" y="76"/>
                    <a:pt x="2038" y="8"/>
                  </a:cubicBezTo>
                  <a:cubicBezTo>
                    <a:pt x="1977" y="3"/>
                    <a:pt x="1916" y="0"/>
                    <a:pt x="1856" y="0"/>
                  </a:cubicBez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4" name="Google Shape;2624;p48"/>
            <p:cNvSpPr/>
            <p:nvPr/>
          </p:nvSpPr>
          <p:spPr>
            <a:xfrm>
              <a:off x="5227675" y="564350"/>
              <a:ext cx="160975" cy="129800"/>
            </a:xfrm>
            <a:custGeom>
              <a:avLst/>
              <a:gdLst/>
              <a:ahLst/>
              <a:cxnLst/>
              <a:rect l="l" t="t" r="r" b="b"/>
              <a:pathLst>
                <a:path w="6439" h="5192" extrusionOk="0">
                  <a:moveTo>
                    <a:pt x="1863" y="1"/>
                  </a:moveTo>
                  <a:cubicBezTo>
                    <a:pt x="1275" y="1"/>
                    <a:pt x="728" y="252"/>
                    <a:pt x="441" y="846"/>
                  </a:cubicBezTo>
                  <a:cubicBezTo>
                    <a:pt x="0" y="1774"/>
                    <a:pt x="238" y="3053"/>
                    <a:pt x="984" y="3777"/>
                  </a:cubicBezTo>
                  <a:cubicBezTo>
                    <a:pt x="1980" y="4728"/>
                    <a:pt x="2818" y="4988"/>
                    <a:pt x="3214" y="5191"/>
                  </a:cubicBezTo>
                  <a:lnTo>
                    <a:pt x="3225" y="5191"/>
                  </a:lnTo>
                  <a:cubicBezTo>
                    <a:pt x="3621" y="4988"/>
                    <a:pt x="4458" y="4728"/>
                    <a:pt x="5454" y="3777"/>
                  </a:cubicBezTo>
                  <a:cubicBezTo>
                    <a:pt x="6201" y="3053"/>
                    <a:pt x="6438" y="1774"/>
                    <a:pt x="5997" y="846"/>
                  </a:cubicBezTo>
                  <a:cubicBezTo>
                    <a:pt x="5710" y="252"/>
                    <a:pt x="5163" y="1"/>
                    <a:pt x="4575" y="1"/>
                  </a:cubicBezTo>
                  <a:cubicBezTo>
                    <a:pt x="4514" y="1"/>
                    <a:pt x="4452" y="4"/>
                    <a:pt x="4390" y="9"/>
                  </a:cubicBezTo>
                  <a:cubicBezTo>
                    <a:pt x="3734" y="77"/>
                    <a:pt x="3349" y="643"/>
                    <a:pt x="3225" y="1107"/>
                  </a:cubicBezTo>
                  <a:cubicBezTo>
                    <a:pt x="3089" y="643"/>
                    <a:pt x="2704" y="77"/>
                    <a:pt x="2048" y="9"/>
                  </a:cubicBezTo>
                  <a:cubicBezTo>
                    <a:pt x="1986" y="4"/>
                    <a:pt x="1925" y="1"/>
                    <a:pt x="1863" y="1"/>
                  </a:cubicBezTo>
                  <a:close/>
                </a:path>
              </a:pathLst>
            </a:custGeom>
            <a:solidFill>
              <a:srgbClr val="E969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5" name="Google Shape;2625;p48"/>
            <p:cNvSpPr/>
            <p:nvPr/>
          </p:nvSpPr>
          <p:spPr>
            <a:xfrm>
              <a:off x="5226250" y="562925"/>
              <a:ext cx="163825" cy="132650"/>
            </a:xfrm>
            <a:custGeom>
              <a:avLst/>
              <a:gdLst/>
              <a:ahLst/>
              <a:cxnLst/>
              <a:rect l="l" t="t" r="r" b="b"/>
              <a:pathLst>
                <a:path w="6553" h="5306" extrusionOk="0">
                  <a:moveTo>
                    <a:pt x="1913" y="111"/>
                  </a:moveTo>
                  <a:cubicBezTo>
                    <a:pt x="1969" y="111"/>
                    <a:pt x="2026" y="123"/>
                    <a:pt x="2094" y="123"/>
                  </a:cubicBezTo>
                  <a:cubicBezTo>
                    <a:pt x="2694" y="179"/>
                    <a:pt x="3090" y="700"/>
                    <a:pt x="3225" y="1186"/>
                  </a:cubicBezTo>
                  <a:cubicBezTo>
                    <a:pt x="3225" y="1209"/>
                    <a:pt x="3248" y="1220"/>
                    <a:pt x="3282" y="1220"/>
                  </a:cubicBezTo>
                  <a:cubicBezTo>
                    <a:pt x="3305" y="1220"/>
                    <a:pt x="3327" y="1209"/>
                    <a:pt x="3327" y="1186"/>
                  </a:cubicBezTo>
                  <a:cubicBezTo>
                    <a:pt x="3452" y="734"/>
                    <a:pt x="3825" y="179"/>
                    <a:pt x="4459" y="123"/>
                  </a:cubicBezTo>
                  <a:cubicBezTo>
                    <a:pt x="4516" y="118"/>
                    <a:pt x="4572" y="116"/>
                    <a:pt x="4627" y="116"/>
                  </a:cubicBezTo>
                  <a:cubicBezTo>
                    <a:pt x="5250" y="116"/>
                    <a:pt x="5748" y="406"/>
                    <a:pt x="5998" y="926"/>
                  </a:cubicBezTo>
                  <a:cubicBezTo>
                    <a:pt x="6428" y="1831"/>
                    <a:pt x="6201" y="3099"/>
                    <a:pt x="5466" y="3789"/>
                  </a:cubicBezTo>
                  <a:cubicBezTo>
                    <a:pt x="4662" y="4558"/>
                    <a:pt x="3972" y="4875"/>
                    <a:pt x="3508" y="5079"/>
                  </a:cubicBezTo>
                  <a:cubicBezTo>
                    <a:pt x="3418" y="5113"/>
                    <a:pt x="3338" y="5147"/>
                    <a:pt x="3282" y="5181"/>
                  </a:cubicBezTo>
                  <a:cubicBezTo>
                    <a:pt x="3214" y="5158"/>
                    <a:pt x="3135" y="5113"/>
                    <a:pt x="3044" y="5079"/>
                  </a:cubicBezTo>
                  <a:cubicBezTo>
                    <a:pt x="2580" y="4875"/>
                    <a:pt x="1890" y="4558"/>
                    <a:pt x="1087" y="3789"/>
                  </a:cubicBezTo>
                  <a:cubicBezTo>
                    <a:pt x="351" y="3099"/>
                    <a:pt x="125" y="1831"/>
                    <a:pt x="555" y="926"/>
                  </a:cubicBezTo>
                  <a:cubicBezTo>
                    <a:pt x="804" y="405"/>
                    <a:pt x="1290" y="111"/>
                    <a:pt x="1913" y="111"/>
                  </a:cubicBezTo>
                  <a:close/>
                  <a:moveTo>
                    <a:pt x="1909" y="0"/>
                  </a:moveTo>
                  <a:cubicBezTo>
                    <a:pt x="1252" y="0"/>
                    <a:pt x="721" y="314"/>
                    <a:pt x="453" y="881"/>
                  </a:cubicBezTo>
                  <a:cubicBezTo>
                    <a:pt x="0" y="1831"/>
                    <a:pt x="238" y="3144"/>
                    <a:pt x="1008" y="3879"/>
                  </a:cubicBezTo>
                  <a:cubicBezTo>
                    <a:pt x="1822" y="4660"/>
                    <a:pt x="2558" y="4988"/>
                    <a:pt x="2999" y="5181"/>
                  </a:cubicBezTo>
                  <a:cubicBezTo>
                    <a:pt x="3090" y="5226"/>
                    <a:pt x="3169" y="5260"/>
                    <a:pt x="3237" y="5294"/>
                  </a:cubicBezTo>
                  <a:lnTo>
                    <a:pt x="3248" y="5294"/>
                  </a:lnTo>
                  <a:cubicBezTo>
                    <a:pt x="3259" y="5305"/>
                    <a:pt x="3259" y="5305"/>
                    <a:pt x="3271" y="5305"/>
                  </a:cubicBezTo>
                  <a:lnTo>
                    <a:pt x="3282" y="5305"/>
                  </a:lnTo>
                  <a:cubicBezTo>
                    <a:pt x="3293" y="5305"/>
                    <a:pt x="3305" y="5305"/>
                    <a:pt x="3305" y="5294"/>
                  </a:cubicBezTo>
                  <a:lnTo>
                    <a:pt x="3316" y="5294"/>
                  </a:lnTo>
                  <a:cubicBezTo>
                    <a:pt x="3384" y="5260"/>
                    <a:pt x="3463" y="5226"/>
                    <a:pt x="3553" y="5181"/>
                  </a:cubicBezTo>
                  <a:cubicBezTo>
                    <a:pt x="3995" y="4988"/>
                    <a:pt x="4730" y="4660"/>
                    <a:pt x="5545" y="3879"/>
                  </a:cubicBezTo>
                  <a:cubicBezTo>
                    <a:pt x="6314" y="3144"/>
                    <a:pt x="6552" y="1831"/>
                    <a:pt x="6099" y="881"/>
                  </a:cubicBezTo>
                  <a:cubicBezTo>
                    <a:pt x="5831" y="314"/>
                    <a:pt x="5310" y="0"/>
                    <a:pt x="4646" y="0"/>
                  </a:cubicBezTo>
                  <a:cubicBezTo>
                    <a:pt x="4581" y="0"/>
                    <a:pt x="4515" y="3"/>
                    <a:pt x="4447" y="9"/>
                  </a:cubicBezTo>
                  <a:cubicBezTo>
                    <a:pt x="3836" y="66"/>
                    <a:pt x="3452" y="541"/>
                    <a:pt x="3282" y="983"/>
                  </a:cubicBezTo>
                  <a:cubicBezTo>
                    <a:pt x="3101" y="541"/>
                    <a:pt x="2727" y="66"/>
                    <a:pt x="2105" y="9"/>
                  </a:cubicBezTo>
                  <a:cubicBezTo>
                    <a:pt x="2039" y="3"/>
                    <a:pt x="1973" y="0"/>
                    <a:pt x="190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6" name="Google Shape;2626;p48"/>
            <p:cNvSpPr/>
            <p:nvPr/>
          </p:nvSpPr>
          <p:spPr>
            <a:xfrm>
              <a:off x="5253700" y="639525"/>
              <a:ext cx="3700" cy="16425"/>
            </a:xfrm>
            <a:custGeom>
              <a:avLst/>
              <a:gdLst/>
              <a:ahLst/>
              <a:cxnLst/>
              <a:rect l="l" t="t" r="r" b="b"/>
              <a:pathLst>
                <a:path w="148" h="657" extrusionOk="0">
                  <a:moveTo>
                    <a:pt x="45" y="1"/>
                  </a:moveTo>
                  <a:cubicBezTo>
                    <a:pt x="11" y="1"/>
                    <a:pt x="0" y="23"/>
                    <a:pt x="0" y="57"/>
                  </a:cubicBezTo>
                  <a:lnTo>
                    <a:pt x="45" y="612"/>
                  </a:lnTo>
                  <a:cubicBezTo>
                    <a:pt x="45" y="646"/>
                    <a:pt x="68" y="657"/>
                    <a:pt x="91" y="657"/>
                  </a:cubicBezTo>
                  <a:lnTo>
                    <a:pt x="102" y="657"/>
                  </a:lnTo>
                  <a:cubicBezTo>
                    <a:pt x="125" y="657"/>
                    <a:pt x="147" y="634"/>
                    <a:pt x="147" y="612"/>
                  </a:cubicBezTo>
                  <a:lnTo>
                    <a:pt x="91" y="46"/>
                  </a:lnTo>
                  <a:cubicBezTo>
                    <a:pt x="91" y="12"/>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7" name="Google Shape;2627;p48"/>
            <p:cNvSpPr/>
            <p:nvPr/>
          </p:nvSpPr>
          <p:spPr>
            <a:xfrm>
              <a:off x="5279725" y="629900"/>
              <a:ext cx="3700" cy="16450"/>
            </a:xfrm>
            <a:custGeom>
              <a:avLst/>
              <a:gdLst/>
              <a:ahLst/>
              <a:cxnLst/>
              <a:rect l="l" t="t" r="r" b="b"/>
              <a:pathLst>
                <a:path w="148" h="658" extrusionOk="0">
                  <a:moveTo>
                    <a:pt x="45" y="1"/>
                  </a:moveTo>
                  <a:cubicBezTo>
                    <a:pt x="23" y="1"/>
                    <a:pt x="0" y="23"/>
                    <a:pt x="0" y="46"/>
                  </a:cubicBezTo>
                  <a:lnTo>
                    <a:pt x="57" y="612"/>
                  </a:lnTo>
                  <a:cubicBezTo>
                    <a:pt x="57" y="635"/>
                    <a:pt x="79" y="657"/>
                    <a:pt x="102" y="657"/>
                  </a:cubicBezTo>
                  <a:cubicBezTo>
                    <a:pt x="136" y="657"/>
                    <a:pt x="147" y="635"/>
                    <a:pt x="147" y="601"/>
                  </a:cubicBezTo>
                  <a:lnTo>
                    <a:pt x="102" y="46"/>
                  </a:lnTo>
                  <a:cubicBezTo>
                    <a:pt x="102" y="12"/>
                    <a:pt x="79"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8" name="Google Shape;2628;p48"/>
            <p:cNvSpPr/>
            <p:nvPr/>
          </p:nvSpPr>
          <p:spPr>
            <a:xfrm>
              <a:off x="5258775" y="584375"/>
              <a:ext cx="3700" cy="16700"/>
            </a:xfrm>
            <a:custGeom>
              <a:avLst/>
              <a:gdLst/>
              <a:ahLst/>
              <a:cxnLst/>
              <a:rect l="l" t="t" r="r" b="b"/>
              <a:pathLst>
                <a:path w="148" h="668" extrusionOk="0">
                  <a:moveTo>
                    <a:pt x="46" y="0"/>
                  </a:moveTo>
                  <a:cubicBezTo>
                    <a:pt x="23" y="0"/>
                    <a:pt x="1" y="34"/>
                    <a:pt x="1" y="57"/>
                  </a:cubicBezTo>
                  <a:lnTo>
                    <a:pt x="57" y="622"/>
                  </a:lnTo>
                  <a:cubicBezTo>
                    <a:pt x="57" y="645"/>
                    <a:pt x="80" y="668"/>
                    <a:pt x="103" y="668"/>
                  </a:cubicBezTo>
                  <a:cubicBezTo>
                    <a:pt x="125" y="656"/>
                    <a:pt x="148" y="634"/>
                    <a:pt x="148" y="611"/>
                  </a:cubicBezTo>
                  <a:lnTo>
                    <a:pt x="103" y="45"/>
                  </a:lnTo>
                  <a:cubicBezTo>
                    <a:pt x="103" y="23"/>
                    <a:pt x="69"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9" name="Google Shape;2629;p48"/>
            <p:cNvSpPr/>
            <p:nvPr/>
          </p:nvSpPr>
          <p:spPr>
            <a:xfrm>
              <a:off x="5350150" y="625025"/>
              <a:ext cx="3700" cy="16500"/>
            </a:xfrm>
            <a:custGeom>
              <a:avLst/>
              <a:gdLst/>
              <a:ahLst/>
              <a:cxnLst/>
              <a:rect l="l" t="t" r="r" b="b"/>
              <a:pathLst>
                <a:path w="148" h="660" extrusionOk="0">
                  <a:moveTo>
                    <a:pt x="59" y="0"/>
                  </a:moveTo>
                  <a:cubicBezTo>
                    <a:pt x="55" y="0"/>
                    <a:pt x="50" y="1"/>
                    <a:pt x="46" y="3"/>
                  </a:cubicBezTo>
                  <a:cubicBezTo>
                    <a:pt x="23" y="3"/>
                    <a:pt x="1" y="26"/>
                    <a:pt x="1" y="49"/>
                  </a:cubicBezTo>
                  <a:lnTo>
                    <a:pt x="46" y="615"/>
                  </a:lnTo>
                  <a:cubicBezTo>
                    <a:pt x="57" y="637"/>
                    <a:pt x="80" y="660"/>
                    <a:pt x="102" y="660"/>
                  </a:cubicBezTo>
                  <a:cubicBezTo>
                    <a:pt x="125" y="660"/>
                    <a:pt x="148" y="637"/>
                    <a:pt x="148" y="603"/>
                  </a:cubicBezTo>
                  <a:lnTo>
                    <a:pt x="102" y="37"/>
                  </a:lnTo>
                  <a:cubicBezTo>
                    <a:pt x="102" y="19"/>
                    <a:pt x="80" y="0"/>
                    <a:pt x="5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0" name="Google Shape;2630;p48"/>
            <p:cNvSpPr/>
            <p:nvPr/>
          </p:nvSpPr>
          <p:spPr>
            <a:xfrm>
              <a:off x="5356100" y="577225"/>
              <a:ext cx="3975" cy="16500"/>
            </a:xfrm>
            <a:custGeom>
              <a:avLst/>
              <a:gdLst/>
              <a:ahLst/>
              <a:cxnLst/>
              <a:rect l="l" t="t" r="r" b="b"/>
              <a:pathLst>
                <a:path w="159" h="660" extrusionOk="0">
                  <a:moveTo>
                    <a:pt x="69" y="0"/>
                  </a:moveTo>
                  <a:cubicBezTo>
                    <a:pt x="65" y="0"/>
                    <a:pt x="61" y="1"/>
                    <a:pt x="57" y="3"/>
                  </a:cubicBezTo>
                  <a:cubicBezTo>
                    <a:pt x="23" y="3"/>
                    <a:pt x="0" y="26"/>
                    <a:pt x="12" y="48"/>
                  </a:cubicBezTo>
                  <a:lnTo>
                    <a:pt x="57" y="614"/>
                  </a:lnTo>
                  <a:cubicBezTo>
                    <a:pt x="57" y="637"/>
                    <a:pt x="79" y="659"/>
                    <a:pt x="102" y="659"/>
                  </a:cubicBezTo>
                  <a:cubicBezTo>
                    <a:pt x="136" y="659"/>
                    <a:pt x="159" y="637"/>
                    <a:pt x="147" y="603"/>
                  </a:cubicBezTo>
                  <a:lnTo>
                    <a:pt x="102" y="37"/>
                  </a:lnTo>
                  <a:cubicBezTo>
                    <a:pt x="102" y="19"/>
                    <a:pt x="87" y="0"/>
                    <a:pt x="6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1" name="Google Shape;2631;p48"/>
            <p:cNvSpPr/>
            <p:nvPr/>
          </p:nvSpPr>
          <p:spPr>
            <a:xfrm>
              <a:off x="5322700" y="638950"/>
              <a:ext cx="16725" cy="3150"/>
            </a:xfrm>
            <a:custGeom>
              <a:avLst/>
              <a:gdLst/>
              <a:ahLst/>
              <a:cxnLst/>
              <a:rect l="l" t="t" r="r" b="b"/>
              <a:pathLst>
                <a:path w="669" h="126" extrusionOk="0">
                  <a:moveTo>
                    <a:pt x="46" y="1"/>
                  </a:moveTo>
                  <a:cubicBezTo>
                    <a:pt x="24" y="1"/>
                    <a:pt x="1" y="24"/>
                    <a:pt x="1" y="46"/>
                  </a:cubicBezTo>
                  <a:cubicBezTo>
                    <a:pt x="1" y="80"/>
                    <a:pt x="24" y="103"/>
                    <a:pt x="46" y="103"/>
                  </a:cubicBezTo>
                  <a:lnTo>
                    <a:pt x="612" y="125"/>
                  </a:lnTo>
                  <a:cubicBezTo>
                    <a:pt x="646" y="125"/>
                    <a:pt x="669" y="103"/>
                    <a:pt x="669" y="80"/>
                  </a:cubicBezTo>
                  <a:cubicBezTo>
                    <a:pt x="669" y="46"/>
                    <a:pt x="646" y="24"/>
                    <a:pt x="623" y="24"/>
                  </a:cubicBezTo>
                  <a:lnTo>
                    <a:pt x="58"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2" name="Google Shape;2632;p48"/>
            <p:cNvSpPr/>
            <p:nvPr/>
          </p:nvSpPr>
          <p:spPr>
            <a:xfrm>
              <a:off x="5356100" y="607275"/>
              <a:ext cx="16700" cy="3150"/>
            </a:xfrm>
            <a:custGeom>
              <a:avLst/>
              <a:gdLst/>
              <a:ahLst/>
              <a:cxnLst/>
              <a:rect l="l" t="t" r="r" b="b"/>
              <a:pathLst>
                <a:path w="668" h="126" extrusionOk="0">
                  <a:moveTo>
                    <a:pt x="57" y="1"/>
                  </a:moveTo>
                  <a:cubicBezTo>
                    <a:pt x="23" y="1"/>
                    <a:pt x="12" y="23"/>
                    <a:pt x="0" y="46"/>
                  </a:cubicBezTo>
                  <a:cubicBezTo>
                    <a:pt x="0" y="80"/>
                    <a:pt x="23" y="102"/>
                    <a:pt x="57" y="102"/>
                  </a:cubicBez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3" name="Google Shape;2633;p48"/>
            <p:cNvSpPr/>
            <p:nvPr/>
          </p:nvSpPr>
          <p:spPr>
            <a:xfrm>
              <a:off x="5270650" y="656500"/>
              <a:ext cx="16725" cy="3125"/>
            </a:xfrm>
            <a:custGeom>
              <a:avLst/>
              <a:gdLst/>
              <a:ahLst/>
              <a:cxnLst/>
              <a:rect l="l" t="t" r="r" b="b"/>
              <a:pathLst>
                <a:path w="669" h="125" extrusionOk="0">
                  <a:moveTo>
                    <a:pt x="46" y="0"/>
                  </a:moveTo>
                  <a:cubicBezTo>
                    <a:pt x="24" y="0"/>
                    <a:pt x="1" y="23"/>
                    <a:pt x="1" y="46"/>
                  </a:cubicBezTo>
                  <a:cubicBezTo>
                    <a:pt x="1" y="80"/>
                    <a:pt x="24" y="102"/>
                    <a:pt x="46" y="102"/>
                  </a:cubicBezTo>
                  <a:lnTo>
                    <a:pt x="612" y="125"/>
                  </a:lnTo>
                  <a:lnTo>
                    <a:pt x="623" y="125"/>
                  </a:lnTo>
                  <a:cubicBezTo>
                    <a:pt x="646" y="125"/>
                    <a:pt x="669" y="102"/>
                    <a:pt x="669" y="80"/>
                  </a:cubicBezTo>
                  <a:cubicBezTo>
                    <a:pt x="669" y="46"/>
                    <a:pt x="646" y="23"/>
                    <a:pt x="623" y="23"/>
                  </a:cubicBezTo>
                  <a:lnTo>
                    <a:pt x="58"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4" name="Google Shape;2634;p48"/>
            <p:cNvSpPr/>
            <p:nvPr/>
          </p:nvSpPr>
          <p:spPr>
            <a:xfrm>
              <a:off x="5260750" y="574750"/>
              <a:ext cx="16725" cy="2850"/>
            </a:xfrm>
            <a:custGeom>
              <a:avLst/>
              <a:gdLst/>
              <a:ahLst/>
              <a:cxnLst/>
              <a:rect l="l" t="t" r="r" b="b"/>
              <a:pathLst>
                <a:path w="669" h="114" extrusionOk="0">
                  <a:moveTo>
                    <a:pt x="612" y="0"/>
                  </a:moveTo>
                  <a:lnTo>
                    <a:pt x="46" y="23"/>
                  </a:lnTo>
                  <a:cubicBezTo>
                    <a:pt x="24" y="23"/>
                    <a:pt x="1" y="46"/>
                    <a:pt x="1" y="68"/>
                  </a:cubicBezTo>
                  <a:cubicBezTo>
                    <a:pt x="1" y="102"/>
                    <a:pt x="24" y="113"/>
                    <a:pt x="58" y="113"/>
                  </a:cubicBezTo>
                  <a:lnTo>
                    <a:pt x="623" y="91"/>
                  </a:lnTo>
                  <a:cubicBezTo>
                    <a:pt x="646" y="91"/>
                    <a:pt x="669" y="68"/>
                    <a:pt x="669" y="46"/>
                  </a:cubicBezTo>
                  <a:cubicBezTo>
                    <a:pt x="669" y="23"/>
                    <a:pt x="646" y="0"/>
                    <a:pt x="62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5" name="Google Shape;2635;p48"/>
            <p:cNvSpPr/>
            <p:nvPr/>
          </p:nvSpPr>
          <p:spPr>
            <a:xfrm>
              <a:off x="5298675" y="625375"/>
              <a:ext cx="16700" cy="2850"/>
            </a:xfrm>
            <a:custGeom>
              <a:avLst/>
              <a:gdLst/>
              <a:ahLst/>
              <a:cxnLst/>
              <a:rect l="l" t="t" r="r" b="b"/>
              <a:pathLst>
                <a:path w="668" h="114" extrusionOk="0">
                  <a:moveTo>
                    <a:pt x="57" y="1"/>
                  </a:moveTo>
                  <a:cubicBezTo>
                    <a:pt x="23" y="1"/>
                    <a:pt x="0" y="12"/>
                    <a:pt x="0" y="46"/>
                  </a:cubicBezTo>
                  <a:cubicBezTo>
                    <a:pt x="0" y="69"/>
                    <a:pt x="23" y="91"/>
                    <a:pt x="45" y="91"/>
                  </a:cubicBezTo>
                  <a:lnTo>
                    <a:pt x="611" y="114"/>
                  </a:lnTo>
                  <a:lnTo>
                    <a:pt x="623" y="114"/>
                  </a:lnTo>
                  <a:cubicBezTo>
                    <a:pt x="645" y="114"/>
                    <a:pt x="668" y="91"/>
                    <a:pt x="668" y="69"/>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6" name="Google Shape;2636;p48"/>
            <p:cNvSpPr/>
            <p:nvPr/>
          </p:nvSpPr>
          <p:spPr>
            <a:xfrm>
              <a:off x="5280000" y="596525"/>
              <a:ext cx="16700" cy="2850"/>
            </a:xfrm>
            <a:custGeom>
              <a:avLst/>
              <a:gdLst/>
              <a:ahLst/>
              <a:cxnLst/>
              <a:rect l="l" t="t" r="r" b="b"/>
              <a:pathLst>
                <a:path w="668" h="114" extrusionOk="0">
                  <a:moveTo>
                    <a:pt x="46" y="1"/>
                  </a:moveTo>
                  <a:cubicBezTo>
                    <a:pt x="23" y="1"/>
                    <a:pt x="0" y="12"/>
                    <a:pt x="0" y="46"/>
                  </a:cubicBezTo>
                  <a:cubicBezTo>
                    <a:pt x="0" y="69"/>
                    <a:pt x="23" y="91"/>
                    <a:pt x="46" y="91"/>
                  </a:cubicBezTo>
                  <a:lnTo>
                    <a:pt x="611" y="114"/>
                  </a:lnTo>
                  <a:cubicBezTo>
                    <a:pt x="645" y="114"/>
                    <a:pt x="668" y="102"/>
                    <a:pt x="668" y="69"/>
                  </a:cubicBezTo>
                  <a:cubicBezTo>
                    <a:pt x="668" y="46"/>
                    <a:pt x="645" y="23"/>
                    <a:pt x="623" y="23"/>
                  </a:cubicBezTo>
                  <a:lnTo>
                    <a:pt x="46"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7" name="Google Shape;2637;p48"/>
            <p:cNvSpPr/>
            <p:nvPr/>
          </p:nvSpPr>
          <p:spPr>
            <a:xfrm>
              <a:off x="5319875" y="577575"/>
              <a:ext cx="16725" cy="2850"/>
            </a:xfrm>
            <a:custGeom>
              <a:avLst/>
              <a:gdLst/>
              <a:ahLst/>
              <a:cxnLst/>
              <a:rect l="l" t="t" r="r" b="b"/>
              <a:pathLst>
                <a:path w="669" h="114" extrusionOk="0">
                  <a:moveTo>
                    <a:pt x="46" y="0"/>
                  </a:moveTo>
                  <a:cubicBezTo>
                    <a:pt x="23" y="0"/>
                    <a:pt x="1" y="12"/>
                    <a:pt x="1" y="46"/>
                  </a:cubicBezTo>
                  <a:cubicBezTo>
                    <a:pt x="1" y="68"/>
                    <a:pt x="23" y="91"/>
                    <a:pt x="46" y="91"/>
                  </a:cubicBezTo>
                  <a:lnTo>
                    <a:pt x="612" y="114"/>
                  </a:lnTo>
                  <a:cubicBezTo>
                    <a:pt x="646" y="114"/>
                    <a:pt x="668" y="91"/>
                    <a:pt x="668" y="68"/>
                  </a:cubicBezTo>
                  <a:cubicBezTo>
                    <a:pt x="668" y="46"/>
                    <a:pt x="646"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8" name="Google Shape;2638;p48"/>
            <p:cNvSpPr/>
            <p:nvPr/>
          </p:nvSpPr>
          <p:spPr>
            <a:xfrm>
              <a:off x="5314225" y="672350"/>
              <a:ext cx="3700" cy="16700"/>
            </a:xfrm>
            <a:custGeom>
              <a:avLst/>
              <a:gdLst/>
              <a:ahLst/>
              <a:cxnLst/>
              <a:rect l="l" t="t" r="r" b="b"/>
              <a:pathLst>
                <a:path w="148" h="668" extrusionOk="0">
                  <a:moveTo>
                    <a:pt x="46" y="0"/>
                  </a:moveTo>
                  <a:cubicBezTo>
                    <a:pt x="23" y="0"/>
                    <a:pt x="1" y="23"/>
                    <a:pt x="1" y="57"/>
                  </a:cubicBezTo>
                  <a:lnTo>
                    <a:pt x="57" y="622"/>
                  </a:lnTo>
                  <a:cubicBezTo>
                    <a:pt x="57" y="645"/>
                    <a:pt x="80" y="668"/>
                    <a:pt x="102" y="668"/>
                  </a:cubicBezTo>
                  <a:cubicBezTo>
                    <a:pt x="136" y="656"/>
                    <a:pt x="148" y="634"/>
                    <a:pt x="148" y="611"/>
                  </a:cubicBezTo>
                  <a:lnTo>
                    <a:pt x="102" y="45"/>
                  </a:lnTo>
                  <a:cubicBezTo>
                    <a:pt x="102"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39" name="Google Shape;2639;p48"/>
            <p:cNvSpPr/>
            <p:nvPr/>
          </p:nvSpPr>
          <p:spPr>
            <a:xfrm>
              <a:off x="5267550" y="609775"/>
              <a:ext cx="13325" cy="11950"/>
            </a:xfrm>
            <a:custGeom>
              <a:avLst/>
              <a:gdLst/>
              <a:ahLst/>
              <a:cxnLst/>
              <a:rect l="l" t="t" r="r" b="b"/>
              <a:pathLst>
                <a:path w="533" h="478" extrusionOk="0">
                  <a:moveTo>
                    <a:pt x="474" y="1"/>
                  </a:moveTo>
                  <a:cubicBezTo>
                    <a:pt x="463" y="1"/>
                    <a:pt x="451" y="4"/>
                    <a:pt x="442" y="14"/>
                  </a:cubicBezTo>
                  <a:lnTo>
                    <a:pt x="23" y="387"/>
                  </a:lnTo>
                  <a:cubicBezTo>
                    <a:pt x="0" y="410"/>
                    <a:pt x="0" y="432"/>
                    <a:pt x="12" y="455"/>
                  </a:cubicBezTo>
                  <a:cubicBezTo>
                    <a:pt x="23" y="466"/>
                    <a:pt x="34" y="478"/>
                    <a:pt x="57" y="478"/>
                  </a:cubicBezTo>
                  <a:cubicBezTo>
                    <a:pt x="68" y="478"/>
                    <a:pt x="80" y="466"/>
                    <a:pt x="80" y="455"/>
                  </a:cubicBezTo>
                  <a:lnTo>
                    <a:pt x="510" y="82"/>
                  </a:lnTo>
                  <a:cubicBezTo>
                    <a:pt x="532" y="70"/>
                    <a:pt x="532" y="36"/>
                    <a:pt x="510" y="14"/>
                  </a:cubicBezTo>
                  <a:cubicBezTo>
                    <a:pt x="503" y="7"/>
                    <a:pt x="489" y="1"/>
                    <a:pt x="474"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0" name="Google Shape;2640;p48"/>
            <p:cNvSpPr/>
            <p:nvPr/>
          </p:nvSpPr>
          <p:spPr>
            <a:xfrm>
              <a:off x="5237000" y="605950"/>
              <a:ext cx="13325" cy="11825"/>
            </a:xfrm>
            <a:custGeom>
              <a:avLst/>
              <a:gdLst/>
              <a:ahLst/>
              <a:cxnLst/>
              <a:rect l="l" t="t" r="r" b="b"/>
              <a:pathLst>
                <a:path w="533" h="473" extrusionOk="0">
                  <a:moveTo>
                    <a:pt x="481" y="1"/>
                  </a:moveTo>
                  <a:cubicBezTo>
                    <a:pt x="472" y="1"/>
                    <a:pt x="462" y="4"/>
                    <a:pt x="453" y="8"/>
                  </a:cubicBezTo>
                  <a:lnTo>
                    <a:pt x="23" y="382"/>
                  </a:lnTo>
                  <a:cubicBezTo>
                    <a:pt x="0" y="404"/>
                    <a:pt x="0" y="438"/>
                    <a:pt x="23" y="461"/>
                  </a:cubicBezTo>
                  <a:cubicBezTo>
                    <a:pt x="34" y="461"/>
                    <a:pt x="46" y="472"/>
                    <a:pt x="57" y="472"/>
                  </a:cubicBezTo>
                  <a:cubicBezTo>
                    <a:pt x="68" y="472"/>
                    <a:pt x="80" y="472"/>
                    <a:pt x="91" y="461"/>
                  </a:cubicBezTo>
                  <a:lnTo>
                    <a:pt x="510" y="88"/>
                  </a:lnTo>
                  <a:cubicBezTo>
                    <a:pt x="532" y="65"/>
                    <a:pt x="532" y="42"/>
                    <a:pt x="521" y="20"/>
                  </a:cubicBezTo>
                  <a:cubicBezTo>
                    <a:pt x="508" y="6"/>
                    <a:pt x="494" y="1"/>
                    <a:pt x="481"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1" name="Google Shape;2641;p48"/>
            <p:cNvSpPr/>
            <p:nvPr/>
          </p:nvSpPr>
          <p:spPr>
            <a:xfrm>
              <a:off x="5297825" y="656600"/>
              <a:ext cx="13600" cy="11800"/>
            </a:xfrm>
            <a:custGeom>
              <a:avLst/>
              <a:gdLst/>
              <a:ahLst/>
              <a:cxnLst/>
              <a:rect l="l" t="t" r="r" b="b"/>
              <a:pathLst>
                <a:path w="544" h="472" extrusionOk="0">
                  <a:moveTo>
                    <a:pt x="484" y="0"/>
                  </a:moveTo>
                  <a:cubicBezTo>
                    <a:pt x="474" y="0"/>
                    <a:pt x="462" y="3"/>
                    <a:pt x="453" y="8"/>
                  </a:cubicBezTo>
                  <a:lnTo>
                    <a:pt x="23" y="381"/>
                  </a:lnTo>
                  <a:cubicBezTo>
                    <a:pt x="12" y="404"/>
                    <a:pt x="0" y="438"/>
                    <a:pt x="23" y="449"/>
                  </a:cubicBezTo>
                  <a:cubicBezTo>
                    <a:pt x="34" y="460"/>
                    <a:pt x="46" y="472"/>
                    <a:pt x="57" y="472"/>
                  </a:cubicBezTo>
                  <a:cubicBezTo>
                    <a:pt x="68" y="472"/>
                    <a:pt x="79" y="472"/>
                    <a:pt x="91" y="460"/>
                  </a:cubicBezTo>
                  <a:lnTo>
                    <a:pt x="521" y="87"/>
                  </a:lnTo>
                  <a:cubicBezTo>
                    <a:pt x="532" y="64"/>
                    <a:pt x="543" y="42"/>
                    <a:pt x="521" y="19"/>
                  </a:cubicBezTo>
                  <a:cubicBezTo>
                    <a:pt x="514" y="6"/>
                    <a:pt x="500" y="0"/>
                    <a:pt x="48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2" name="Google Shape;2642;p48"/>
            <p:cNvSpPr/>
            <p:nvPr/>
          </p:nvSpPr>
          <p:spPr>
            <a:xfrm>
              <a:off x="5316775" y="602000"/>
              <a:ext cx="13325" cy="11800"/>
            </a:xfrm>
            <a:custGeom>
              <a:avLst/>
              <a:gdLst/>
              <a:ahLst/>
              <a:cxnLst/>
              <a:rect l="l" t="t" r="r" b="b"/>
              <a:pathLst>
                <a:path w="533" h="472" extrusionOk="0">
                  <a:moveTo>
                    <a:pt x="473" y="0"/>
                  </a:moveTo>
                  <a:cubicBezTo>
                    <a:pt x="462" y="0"/>
                    <a:pt x="451" y="3"/>
                    <a:pt x="442" y="8"/>
                  </a:cubicBezTo>
                  <a:lnTo>
                    <a:pt x="23" y="381"/>
                  </a:lnTo>
                  <a:cubicBezTo>
                    <a:pt x="0" y="404"/>
                    <a:pt x="0" y="427"/>
                    <a:pt x="12" y="449"/>
                  </a:cubicBezTo>
                  <a:cubicBezTo>
                    <a:pt x="23" y="461"/>
                    <a:pt x="34" y="472"/>
                    <a:pt x="57" y="472"/>
                  </a:cubicBezTo>
                  <a:cubicBezTo>
                    <a:pt x="68" y="472"/>
                    <a:pt x="80" y="461"/>
                    <a:pt x="80" y="461"/>
                  </a:cubicBezTo>
                  <a:lnTo>
                    <a:pt x="510" y="87"/>
                  </a:lnTo>
                  <a:cubicBezTo>
                    <a:pt x="532" y="65"/>
                    <a:pt x="532" y="31"/>
                    <a:pt x="510" y="19"/>
                  </a:cubicBezTo>
                  <a:cubicBezTo>
                    <a:pt x="503" y="6"/>
                    <a:pt x="489" y="0"/>
                    <a:pt x="47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3" name="Google Shape;2643;p48"/>
            <p:cNvSpPr/>
            <p:nvPr/>
          </p:nvSpPr>
          <p:spPr>
            <a:xfrm>
              <a:off x="5329775" y="654375"/>
              <a:ext cx="13325" cy="11775"/>
            </a:xfrm>
            <a:custGeom>
              <a:avLst/>
              <a:gdLst/>
              <a:ahLst/>
              <a:cxnLst/>
              <a:rect l="l" t="t" r="r" b="b"/>
              <a:pathLst>
                <a:path w="533" h="471" extrusionOk="0">
                  <a:moveTo>
                    <a:pt x="487" y="1"/>
                  </a:moveTo>
                  <a:cubicBezTo>
                    <a:pt x="476" y="1"/>
                    <a:pt x="465" y="6"/>
                    <a:pt x="453" y="18"/>
                  </a:cubicBezTo>
                  <a:lnTo>
                    <a:pt x="24" y="391"/>
                  </a:lnTo>
                  <a:cubicBezTo>
                    <a:pt x="1" y="402"/>
                    <a:pt x="1" y="436"/>
                    <a:pt x="24" y="459"/>
                  </a:cubicBezTo>
                  <a:cubicBezTo>
                    <a:pt x="24" y="470"/>
                    <a:pt x="46" y="470"/>
                    <a:pt x="57" y="470"/>
                  </a:cubicBezTo>
                  <a:cubicBezTo>
                    <a:pt x="69" y="470"/>
                    <a:pt x="80" y="470"/>
                    <a:pt x="91" y="459"/>
                  </a:cubicBezTo>
                  <a:lnTo>
                    <a:pt x="510" y="85"/>
                  </a:lnTo>
                  <a:cubicBezTo>
                    <a:pt x="533" y="63"/>
                    <a:pt x="533" y="40"/>
                    <a:pt x="521" y="18"/>
                  </a:cubicBezTo>
                  <a:cubicBezTo>
                    <a:pt x="510" y="6"/>
                    <a:pt x="499" y="1"/>
                    <a:pt x="48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644" name="Google Shape;2644;p48"/>
          <p:cNvGrpSpPr/>
          <p:nvPr/>
        </p:nvGrpSpPr>
        <p:grpSpPr>
          <a:xfrm>
            <a:off x="7569094" y="2228263"/>
            <a:ext cx="1070952" cy="986615"/>
            <a:chOff x="1736700" y="1184053"/>
            <a:chExt cx="867238" cy="799008"/>
          </a:xfrm>
        </p:grpSpPr>
        <p:sp>
          <p:nvSpPr>
            <p:cNvPr id="2645" name="Google Shape;2645;p48"/>
            <p:cNvSpPr/>
            <p:nvPr/>
          </p:nvSpPr>
          <p:spPr>
            <a:xfrm>
              <a:off x="1736700" y="1184053"/>
              <a:ext cx="867238" cy="799008"/>
            </a:xfrm>
            <a:custGeom>
              <a:avLst/>
              <a:gdLst/>
              <a:ahLst/>
              <a:cxnLst/>
              <a:rect l="l" t="t" r="r" b="b"/>
              <a:pathLst>
                <a:path w="10931" h="10071" extrusionOk="0">
                  <a:moveTo>
                    <a:pt x="5703" y="0"/>
                  </a:moveTo>
                  <a:lnTo>
                    <a:pt x="3836" y="1505"/>
                  </a:lnTo>
                  <a:lnTo>
                    <a:pt x="136" y="407"/>
                  </a:lnTo>
                  <a:lnTo>
                    <a:pt x="136" y="407"/>
                  </a:lnTo>
                  <a:lnTo>
                    <a:pt x="1517" y="4006"/>
                  </a:lnTo>
                  <a:lnTo>
                    <a:pt x="940" y="4854"/>
                  </a:lnTo>
                  <a:lnTo>
                    <a:pt x="0" y="6212"/>
                  </a:lnTo>
                  <a:lnTo>
                    <a:pt x="1279" y="7095"/>
                  </a:lnTo>
                  <a:lnTo>
                    <a:pt x="2071" y="7638"/>
                  </a:lnTo>
                  <a:lnTo>
                    <a:pt x="3610" y="7559"/>
                  </a:lnTo>
                  <a:lnTo>
                    <a:pt x="3802" y="7796"/>
                  </a:lnTo>
                  <a:lnTo>
                    <a:pt x="3746" y="8000"/>
                  </a:lnTo>
                  <a:lnTo>
                    <a:pt x="6405" y="10071"/>
                  </a:lnTo>
                  <a:lnTo>
                    <a:pt x="7355" y="6869"/>
                  </a:lnTo>
                  <a:lnTo>
                    <a:pt x="10931" y="5533"/>
                  </a:lnTo>
                  <a:lnTo>
                    <a:pt x="10173" y="5047"/>
                  </a:lnTo>
                  <a:lnTo>
                    <a:pt x="10184" y="5047"/>
                  </a:lnTo>
                  <a:lnTo>
                    <a:pt x="7785" y="3485"/>
                  </a:lnTo>
                  <a:lnTo>
                    <a:pt x="7729" y="1324"/>
                  </a:lnTo>
                  <a:lnTo>
                    <a:pt x="5703" y="0"/>
                  </a:lnTo>
                  <a:close/>
                </a:path>
              </a:pathLst>
            </a:custGeom>
            <a:solidFill>
              <a:srgbClr val="FFFFFF"/>
            </a:solidFill>
            <a:ln>
              <a:noFill/>
            </a:ln>
            <a:effectLst>
              <a:outerShdw dist="66675" dir="360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6" name="Google Shape;2646;p48"/>
            <p:cNvSpPr/>
            <p:nvPr/>
          </p:nvSpPr>
          <p:spPr>
            <a:xfrm>
              <a:off x="1860548" y="1295365"/>
              <a:ext cx="482213" cy="487529"/>
            </a:xfrm>
            <a:custGeom>
              <a:avLst/>
              <a:gdLst/>
              <a:ahLst/>
              <a:cxnLst/>
              <a:rect l="l" t="t" r="r" b="b"/>
              <a:pathLst>
                <a:path w="6078" h="6145" extrusionOk="0">
                  <a:moveTo>
                    <a:pt x="4210" y="0"/>
                  </a:moveTo>
                  <a:lnTo>
                    <a:pt x="2524" y="1358"/>
                  </a:lnTo>
                  <a:lnTo>
                    <a:pt x="453" y="736"/>
                  </a:lnTo>
                  <a:lnTo>
                    <a:pt x="1223" y="2761"/>
                  </a:lnTo>
                  <a:lnTo>
                    <a:pt x="1" y="4538"/>
                  </a:lnTo>
                  <a:lnTo>
                    <a:pt x="2162" y="4436"/>
                  </a:lnTo>
                  <a:lnTo>
                    <a:pt x="3475" y="6144"/>
                  </a:lnTo>
                  <a:lnTo>
                    <a:pt x="4040" y="4062"/>
                  </a:lnTo>
                  <a:lnTo>
                    <a:pt x="6077" y="3338"/>
                  </a:lnTo>
                  <a:lnTo>
                    <a:pt x="4267" y="2161"/>
                  </a:lnTo>
                  <a:lnTo>
                    <a:pt x="4210" y="0"/>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7" name="Google Shape;2647;p48"/>
            <p:cNvSpPr/>
            <p:nvPr/>
          </p:nvSpPr>
          <p:spPr>
            <a:xfrm>
              <a:off x="1856105" y="1291081"/>
              <a:ext cx="490226" cy="496335"/>
            </a:xfrm>
            <a:custGeom>
              <a:avLst/>
              <a:gdLst/>
              <a:ahLst/>
              <a:cxnLst/>
              <a:rect l="l" t="t" r="r" b="b"/>
              <a:pathLst>
                <a:path w="6179" h="6256" extrusionOk="0">
                  <a:moveTo>
                    <a:pt x="4221" y="145"/>
                  </a:moveTo>
                  <a:lnTo>
                    <a:pt x="4278" y="2215"/>
                  </a:lnTo>
                  <a:cubicBezTo>
                    <a:pt x="4278" y="2227"/>
                    <a:pt x="4278" y="2249"/>
                    <a:pt x="4300" y="2249"/>
                  </a:cubicBezTo>
                  <a:lnTo>
                    <a:pt x="6031" y="3381"/>
                  </a:lnTo>
                  <a:lnTo>
                    <a:pt x="4074" y="4071"/>
                  </a:lnTo>
                  <a:cubicBezTo>
                    <a:pt x="4063" y="4071"/>
                    <a:pt x="4051" y="4082"/>
                    <a:pt x="4051" y="4105"/>
                  </a:cubicBezTo>
                  <a:lnTo>
                    <a:pt x="3508" y="6097"/>
                  </a:lnTo>
                  <a:lnTo>
                    <a:pt x="2252" y="4456"/>
                  </a:lnTo>
                  <a:cubicBezTo>
                    <a:pt x="2241" y="4445"/>
                    <a:pt x="2229" y="4445"/>
                    <a:pt x="2218" y="4445"/>
                  </a:cubicBezTo>
                  <a:lnTo>
                    <a:pt x="2207" y="4445"/>
                  </a:lnTo>
                  <a:lnTo>
                    <a:pt x="147" y="4546"/>
                  </a:lnTo>
                  <a:lnTo>
                    <a:pt x="147" y="4546"/>
                  </a:lnTo>
                  <a:lnTo>
                    <a:pt x="1324" y="2838"/>
                  </a:lnTo>
                  <a:cubicBezTo>
                    <a:pt x="1324" y="2826"/>
                    <a:pt x="1336" y="2815"/>
                    <a:pt x="1324" y="2793"/>
                  </a:cubicBezTo>
                  <a:lnTo>
                    <a:pt x="589" y="869"/>
                  </a:lnTo>
                  <a:lnTo>
                    <a:pt x="2569" y="1457"/>
                  </a:lnTo>
                  <a:cubicBezTo>
                    <a:pt x="2580" y="1457"/>
                    <a:pt x="2603" y="1457"/>
                    <a:pt x="2614" y="1446"/>
                  </a:cubicBezTo>
                  <a:lnTo>
                    <a:pt x="4221" y="145"/>
                  </a:lnTo>
                  <a:close/>
                  <a:moveTo>
                    <a:pt x="4261" y="0"/>
                  </a:moveTo>
                  <a:cubicBezTo>
                    <a:pt x="4252" y="0"/>
                    <a:pt x="4244" y="3"/>
                    <a:pt x="4232" y="9"/>
                  </a:cubicBezTo>
                  <a:lnTo>
                    <a:pt x="2569" y="1355"/>
                  </a:lnTo>
                  <a:lnTo>
                    <a:pt x="521" y="744"/>
                  </a:lnTo>
                  <a:cubicBezTo>
                    <a:pt x="509" y="744"/>
                    <a:pt x="487" y="744"/>
                    <a:pt x="476" y="756"/>
                  </a:cubicBezTo>
                  <a:cubicBezTo>
                    <a:pt x="464" y="778"/>
                    <a:pt x="453" y="790"/>
                    <a:pt x="464" y="812"/>
                  </a:cubicBezTo>
                  <a:lnTo>
                    <a:pt x="1234" y="2804"/>
                  </a:lnTo>
                  <a:lnTo>
                    <a:pt x="12" y="4569"/>
                  </a:lnTo>
                  <a:cubicBezTo>
                    <a:pt x="0" y="4580"/>
                    <a:pt x="0" y="4603"/>
                    <a:pt x="12" y="4614"/>
                  </a:cubicBezTo>
                  <a:cubicBezTo>
                    <a:pt x="23" y="4637"/>
                    <a:pt x="46" y="4648"/>
                    <a:pt x="57" y="4648"/>
                  </a:cubicBezTo>
                  <a:lnTo>
                    <a:pt x="2195" y="4535"/>
                  </a:lnTo>
                  <a:lnTo>
                    <a:pt x="3497" y="6232"/>
                  </a:lnTo>
                  <a:cubicBezTo>
                    <a:pt x="3497" y="6244"/>
                    <a:pt x="3519" y="6255"/>
                    <a:pt x="3531" y="6255"/>
                  </a:cubicBezTo>
                  <a:lnTo>
                    <a:pt x="3542" y="6255"/>
                  </a:lnTo>
                  <a:cubicBezTo>
                    <a:pt x="3553" y="6244"/>
                    <a:pt x="3576" y="6232"/>
                    <a:pt x="3576" y="6221"/>
                  </a:cubicBezTo>
                  <a:lnTo>
                    <a:pt x="4130" y="4150"/>
                  </a:lnTo>
                  <a:lnTo>
                    <a:pt x="6145" y="3438"/>
                  </a:lnTo>
                  <a:cubicBezTo>
                    <a:pt x="6167" y="3438"/>
                    <a:pt x="6178" y="3415"/>
                    <a:pt x="6178" y="3404"/>
                  </a:cubicBezTo>
                  <a:cubicBezTo>
                    <a:pt x="6178" y="3381"/>
                    <a:pt x="6178" y="3370"/>
                    <a:pt x="6156" y="3358"/>
                  </a:cubicBezTo>
                  <a:lnTo>
                    <a:pt x="4368" y="2193"/>
                  </a:lnTo>
                  <a:lnTo>
                    <a:pt x="4311" y="54"/>
                  </a:lnTo>
                  <a:cubicBezTo>
                    <a:pt x="4311" y="32"/>
                    <a:pt x="4300" y="20"/>
                    <a:pt x="4289" y="9"/>
                  </a:cubicBezTo>
                  <a:cubicBezTo>
                    <a:pt x="4278" y="3"/>
                    <a:pt x="4269" y="0"/>
                    <a:pt x="4261"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8" name="Google Shape;2648;p48"/>
            <p:cNvSpPr/>
            <p:nvPr/>
          </p:nvSpPr>
          <p:spPr>
            <a:xfrm>
              <a:off x="2194563" y="1295365"/>
              <a:ext cx="71007" cy="214608"/>
            </a:xfrm>
            <a:custGeom>
              <a:avLst/>
              <a:gdLst/>
              <a:ahLst/>
              <a:cxnLst/>
              <a:rect l="l" t="t" r="r" b="b"/>
              <a:pathLst>
                <a:path w="895" h="2705" extrusionOk="0">
                  <a:moveTo>
                    <a:pt x="0" y="0"/>
                  </a:moveTo>
                  <a:lnTo>
                    <a:pt x="57" y="2161"/>
                  </a:lnTo>
                  <a:lnTo>
                    <a:pt x="894" y="2705"/>
                  </a:lnTo>
                  <a:lnTo>
                    <a:pt x="838" y="543"/>
                  </a:lnTo>
                  <a:lnTo>
                    <a:pt x="0"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49" name="Google Shape;2649;p48"/>
            <p:cNvSpPr/>
            <p:nvPr/>
          </p:nvSpPr>
          <p:spPr>
            <a:xfrm>
              <a:off x="2181075" y="1557500"/>
              <a:ext cx="222700" cy="103297"/>
            </a:xfrm>
            <a:custGeom>
              <a:avLst/>
              <a:gdLst/>
              <a:ahLst/>
              <a:cxnLst/>
              <a:rect l="l" t="t" r="r" b="b"/>
              <a:pathLst>
                <a:path w="2807" h="1302" extrusionOk="0">
                  <a:moveTo>
                    <a:pt x="1924" y="0"/>
                  </a:moveTo>
                  <a:lnTo>
                    <a:pt x="0" y="758"/>
                  </a:lnTo>
                  <a:lnTo>
                    <a:pt x="838" y="1302"/>
                  </a:lnTo>
                  <a:lnTo>
                    <a:pt x="2807" y="566"/>
                  </a:lnTo>
                  <a:lnTo>
                    <a:pt x="1924"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0" name="Google Shape;2650;p48"/>
            <p:cNvSpPr/>
            <p:nvPr/>
          </p:nvSpPr>
          <p:spPr>
            <a:xfrm>
              <a:off x="1865070" y="1647232"/>
              <a:ext cx="201200" cy="52204"/>
            </a:xfrm>
            <a:custGeom>
              <a:avLst/>
              <a:gdLst/>
              <a:ahLst/>
              <a:cxnLst/>
              <a:rect l="l" t="t" r="r" b="b"/>
              <a:pathLst>
                <a:path w="2536" h="658" extrusionOk="0">
                  <a:moveTo>
                    <a:pt x="2105" y="1"/>
                  </a:moveTo>
                  <a:lnTo>
                    <a:pt x="0" y="114"/>
                  </a:lnTo>
                  <a:lnTo>
                    <a:pt x="781" y="657"/>
                  </a:lnTo>
                  <a:lnTo>
                    <a:pt x="2535" y="555"/>
                  </a:lnTo>
                  <a:lnTo>
                    <a:pt x="2105" y="1"/>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1" name="Google Shape;2651;p48"/>
            <p:cNvSpPr/>
            <p:nvPr/>
          </p:nvSpPr>
          <p:spPr>
            <a:xfrm>
              <a:off x="2135297" y="1617638"/>
              <a:ext cx="112263" cy="213735"/>
            </a:xfrm>
            <a:custGeom>
              <a:avLst/>
              <a:gdLst/>
              <a:ahLst/>
              <a:cxnLst/>
              <a:rect l="l" t="t" r="r" b="b"/>
              <a:pathLst>
                <a:path w="1415" h="2694" extrusionOk="0">
                  <a:moveTo>
                    <a:pt x="577" y="0"/>
                  </a:moveTo>
                  <a:lnTo>
                    <a:pt x="0" y="2094"/>
                  </a:lnTo>
                  <a:lnTo>
                    <a:pt x="770" y="2693"/>
                  </a:lnTo>
                  <a:lnTo>
                    <a:pt x="1415" y="544"/>
                  </a:lnTo>
                  <a:lnTo>
                    <a:pt x="577"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2" name="Google Shape;2652;p48"/>
            <p:cNvSpPr/>
            <p:nvPr/>
          </p:nvSpPr>
          <p:spPr>
            <a:xfrm>
              <a:off x="1929731" y="1561070"/>
              <a:ext cx="11742" cy="53077"/>
            </a:xfrm>
            <a:custGeom>
              <a:avLst/>
              <a:gdLst/>
              <a:ahLst/>
              <a:cxnLst/>
              <a:rect l="l" t="t" r="r" b="b"/>
              <a:pathLst>
                <a:path w="148" h="669" extrusionOk="0">
                  <a:moveTo>
                    <a:pt x="45" y="1"/>
                  </a:moveTo>
                  <a:cubicBezTo>
                    <a:pt x="11" y="12"/>
                    <a:pt x="0" y="35"/>
                    <a:pt x="0" y="57"/>
                  </a:cubicBezTo>
                  <a:lnTo>
                    <a:pt x="45" y="623"/>
                  </a:lnTo>
                  <a:cubicBezTo>
                    <a:pt x="45" y="646"/>
                    <a:pt x="68" y="668"/>
                    <a:pt x="91" y="668"/>
                  </a:cubicBezTo>
                  <a:lnTo>
                    <a:pt x="102" y="668"/>
                  </a:lnTo>
                  <a:cubicBezTo>
                    <a:pt x="125" y="668"/>
                    <a:pt x="147" y="646"/>
                    <a:pt x="147" y="612"/>
                  </a:cubicBezTo>
                  <a:lnTo>
                    <a:pt x="91" y="46"/>
                  </a:lnTo>
                  <a:cubicBezTo>
                    <a:pt x="91" y="23"/>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3" name="Google Shape;2653;p48"/>
            <p:cNvSpPr/>
            <p:nvPr/>
          </p:nvSpPr>
          <p:spPr>
            <a:xfrm>
              <a:off x="2012322" y="1530525"/>
              <a:ext cx="12615" cy="53077"/>
            </a:xfrm>
            <a:custGeom>
              <a:avLst/>
              <a:gdLst/>
              <a:ahLst/>
              <a:cxnLst/>
              <a:rect l="l" t="t" r="r" b="b"/>
              <a:pathLst>
                <a:path w="159" h="669" extrusionOk="0">
                  <a:moveTo>
                    <a:pt x="57" y="1"/>
                  </a:moveTo>
                  <a:cubicBezTo>
                    <a:pt x="23" y="1"/>
                    <a:pt x="0" y="23"/>
                    <a:pt x="11" y="57"/>
                  </a:cubicBezTo>
                  <a:lnTo>
                    <a:pt x="57" y="623"/>
                  </a:lnTo>
                  <a:cubicBezTo>
                    <a:pt x="57" y="646"/>
                    <a:pt x="79" y="668"/>
                    <a:pt x="102" y="668"/>
                  </a:cubicBezTo>
                  <a:lnTo>
                    <a:pt x="113" y="668"/>
                  </a:lnTo>
                  <a:cubicBezTo>
                    <a:pt x="136" y="657"/>
                    <a:pt x="159" y="635"/>
                    <a:pt x="147" y="612"/>
                  </a:cubicBezTo>
                  <a:lnTo>
                    <a:pt x="102" y="46"/>
                  </a:lnTo>
                  <a:cubicBezTo>
                    <a:pt x="102" y="23"/>
                    <a:pt x="79" y="1"/>
                    <a:pt x="5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4" name="Google Shape;2654;p48"/>
            <p:cNvSpPr/>
            <p:nvPr/>
          </p:nvSpPr>
          <p:spPr>
            <a:xfrm>
              <a:off x="1945836" y="1386922"/>
              <a:ext cx="11742" cy="52125"/>
            </a:xfrm>
            <a:custGeom>
              <a:avLst/>
              <a:gdLst/>
              <a:ahLst/>
              <a:cxnLst/>
              <a:rect l="l" t="t" r="r" b="b"/>
              <a:pathLst>
                <a:path w="148" h="657" extrusionOk="0">
                  <a:moveTo>
                    <a:pt x="46" y="0"/>
                  </a:moveTo>
                  <a:cubicBezTo>
                    <a:pt x="23" y="0"/>
                    <a:pt x="1" y="23"/>
                    <a:pt x="1" y="46"/>
                  </a:cubicBezTo>
                  <a:lnTo>
                    <a:pt x="57" y="611"/>
                  </a:lnTo>
                  <a:cubicBezTo>
                    <a:pt x="57" y="634"/>
                    <a:pt x="80" y="657"/>
                    <a:pt x="103" y="657"/>
                  </a:cubicBezTo>
                  <a:cubicBezTo>
                    <a:pt x="137" y="657"/>
                    <a:pt x="148" y="634"/>
                    <a:pt x="148" y="611"/>
                  </a:cubicBezTo>
                  <a:lnTo>
                    <a:pt x="103" y="46"/>
                  </a:lnTo>
                  <a:cubicBezTo>
                    <a:pt x="103" y="12"/>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5" name="Google Shape;2655;p48"/>
            <p:cNvSpPr/>
            <p:nvPr/>
          </p:nvSpPr>
          <p:spPr>
            <a:xfrm>
              <a:off x="2235819" y="1515292"/>
              <a:ext cx="11742" cy="52125"/>
            </a:xfrm>
            <a:custGeom>
              <a:avLst/>
              <a:gdLst/>
              <a:ahLst/>
              <a:cxnLst/>
              <a:rect l="l" t="t" r="r" b="b"/>
              <a:pathLst>
                <a:path w="148" h="657" extrusionOk="0">
                  <a:moveTo>
                    <a:pt x="46" y="0"/>
                  </a:moveTo>
                  <a:cubicBezTo>
                    <a:pt x="23" y="0"/>
                    <a:pt x="1" y="23"/>
                    <a:pt x="1" y="57"/>
                  </a:cubicBezTo>
                  <a:lnTo>
                    <a:pt x="57" y="623"/>
                  </a:lnTo>
                  <a:cubicBezTo>
                    <a:pt x="57" y="645"/>
                    <a:pt x="80" y="657"/>
                    <a:pt x="103" y="657"/>
                  </a:cubicBezTo>
                  <a:cubicBezTo>
                    <a:pt x="136" y="657"/>
                    <a:pt x="148" y="634"/>
                    <a:pt x="148" y="612"/>
                  </a:cubicBezTo>
                  <a:lnTo>
                    <a:pt x="103" y="46"/>
                  </a:lnTo>
                  <a:cubicBezTo>
                    <a:pt x="103"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6" name="Google Shape;2656;p48"/>
            <p:cNvSpPr/>
            <p:nvPr/>
          </p:nvSpPr>
          <p:spPr>
            <a:xfrm>
              <a:off x="2103879" y="1386922"/>
              <a:ext cx="11742" cy="52125"/>
            </a:xfrm>
            <a:custGeom>
              <a:avLst/>
              <a:gdLst/>
              <a:ahLst/>
              <a:cxnLst/>
              <a:rect l="l" t="t" r="r" b="b"/>
              <a:pathLst>
                <a:path w="148" h="657" extrusionOk="0">
                  <a:moveTo>
                    <a:pt x="46" y="0"/>
                  </a:moveTo>
                  <a:cubicBezTo>
                    <a:pt x="12" y="0"/>
                    <a:pt x="0" y="23"/>
                    <a:pt x="0" y="46"/>
                  </a:cubicBezTo>
                  <a:lnTo>
                    <a:pt x="46" y="611"/>
                  </a:lnTo>
                  <a:cubicBezTo>
                    <a:pt x="46" y="634"/>
                    <a:pt x="68" y="657"/>
                    <a:pt x="91" y="657"/>
                  </a:cubicBezTo>
                  <a:lnTo>
                    <a:pt x="102" y="657"/>
                  </a:lnTo>
                  <a:cubicBezTo>
                    <a:pt x="125" y="657"/>
                    <a:pt x="147" y="634"/>
                    <a:pt x="147" y="611"/>
                  </a:cubicBezTo>
                  <a:lnTo>
                    <a:pt x="91" y="46"/>
                  </a:lnTo>
                  <a:cubicBezTo>
                    <a:pt x="91" y="12"/>
                    <a:pt x="68"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7" name="Google Shape;2657;p48"/>
            <p:cNvSpPr/>
            <p:nvPr/>
          </p:nvSpPr>
          <p:spPr>
            <a:xfrm>
              <a:off x="2148785" y="1560197"/>
              <a:ext cx="52997" cy="9044"/>
            </a:xfrm>
            <a:custGeom>
              <a:avLst/>
              <a:gdLst/>
              <a:ahLst/>
              <a:cxnLst/>
              <a:rect l="l" t="t" r="r" b="b"/>
              <a:pathLst>
                <a:path w="668" h="114" extrusionOk="0">
                  <a:moveTo>
                    <a:pt x="57" y="0"/>
                  </a:moveTo>
                  <a:cubicBezTo>
                    <a:pt x="23" y="0"/>
                    <a:pt x="0" y="12"/>
                    <a:pt x="0" y="46"/>
                  </a:cubicBezTo>
                  <a:cubicBezTo>
                    <a:pt x="0" y="68"/>
                    <a:pt x="23" y="91"/>
                    <a:pt x="45" y="91"/>
                  </a:cubicBezTo>
                  <a:lnTo>
                    <a:pt x="622" y="113"/>
                  </a:lnTo>
                  <a:cubicBezTo>
                    <a:pt x="645" y="113"/>
                    <a:pt x="668" y="91"/>
                    <a:pt x="668" y="68"/>
                  </a:cubicBezTo>
                  <a:cubicBezTo>
                    <a:pt x="668" y="46"/>
                    <a:pt x="645" y="23"/>
                    <a:pt x="622"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8" name="Google Shape;2658;p48"/>
            <p:cNvSpPr/>
            <p:nvPr/>
          </p:nvSpPr>
          <p:spPr>
            <a:xfrm>
              <a:off x="2072461" y="1516164"/>
              <a:ext cx="52997" cy="9997"/>
            </a:xfrm>
            <a:custGeom>
              <a:avLst/>
              <a:gdLst/>
              <a:ahLst/>
              <a:cxnLst/>
              <a:rect l="l" t="t" r="r" b="b"/>
              <a:pathLst>
                <a:path w="668" h="126" extrusionOk="0">
                  <a:moveTo>
                    <a:pt x="57" y="1"/>
                  </a:moveTo>
                  <a:cubicBezTo>
                    <a:pt x="34" y="1"/>
                    <a:pt x="12" y="23"/>
                    <a:pt x="12" y="46"/>
                  </a:cubicBezTo>
                  <a:cubicBezTo>
                    <a:pt x="0" y="80"/>
                    <a:pt x="23" y="103"/>
                    <a:pt x="57" y="103"/>
                  </a:cubicBezTo>
                  <a:lnTo>
                    <a:pt x="623" y="125"/>
                  </a:lnTo>
                  <a:cubicBezTo>
                    <a:pt x="645" y="125"/>
                    <a:pt x="668" y="103"/>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59" name="Google Shape;2659;p48"/>
            <p:cNvSpPr/>
            <p:nvPr/>
          </p:nvSpPr>
          <p:spPr>
            <a:xfrm>
              <a:off x="2013195" y="1424608"/>
              <a:ext cx="53077" cy="9997"/>
            </a:xfrm>
            <a:custGeom>
              <a:avLst/>
              <a:gdLst/>
              <a:ahLst/>
              <a:cxnLst/>
              <a:rect l="l" t="t" r="r" b="b"/>
              <a:pathLst>
                <a:path w="669" h="126" extrusionOk="0">
                  <a:moveTo>
                    <a:pt x="57" y="1"/>
                  </a:moveTo>
                  <a:cubicBezTo>
                    <a:pt x="23" y="1"/>
                    <a:pt x="0" y="23"/>
                    <a:pt x="0" y="46"/>
                  </a:cubicBezTo>
                  <a:cubicBezTo>
                    <a:pt x="0" y="80"/>
                    <a:pt x="23" y="102"/>
                    <a:pt x="46" y="102"/>
                  </a:cubicBezTo>
                  <a:lnTo>
                    <a:pt x="612" y="125"/>
                  </a:ln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60" name="Google Shape;2660;p48"/>
            <p:cNvSpPr/>
            <p:nvPr/>
          </p:nvSpPr>
          <p:spPr>
            <a:xfrm>
              <a:off x="2126332" y="1358201"/>
              <a:ext cx="52997" cy="9917"/>
            </a:xfrm>
            <a:custGeom>
              <a:avLst/>
              <a:gdLst/>
              <a:ahLst/>
              <a:cxnLst/>
              <a:rect l="l" t="t" r="r" b="b"/>
              <a:pathLst>
                <a:path w="668" h="125" extrusionOk="0">
                  <a:moveTo>
                    <a:pt x="57" y="0"/>
                  </a:moveTo>
                  <a:cubicBezTo>
                    <a:pt x="23" y="0"/>
                    <a:pt x="12" y="23"/>
                    <a:pt x="0" y="46"/>
                  </a:cubicBezTo>
                  <a:cubicBezTo>
                    <a:pt x="0" y="68"/>
                    <a:pt x="23" y="91"/>
                    <a:pt x="57" y="102"/>
                  </a:cubicBezTo>
                  <a:lnTo>
                    <a:pt x="623" y="125"/>
                  </a:lnTo>
                  <a:cubicBezTo>
                    <a:pt x="645" y="125"/>
                    <a:pt x="668" y="102"/>
                    <a:pt x="668" y="79"/>
                  </a:cubicBezTo>
                  <a:cubicBezTo>
                    <a:pt x="668" y="46"/>
                    <a:pt x="645"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61" name="Google Shape;2661;p48"/>
            <p:cNvSpPr/>
            <p:nvPr/>
          </p:nvSpPr>
          <p:spPr>
            <a:xfrm>
              <a:off x="2121809" y="1665876"/>
              <a:ext cx="12694" cy="52363"/>
            </a:xfrm>
            <a:custGeom>
              <a:avLst/>
              <a:gdLst/>
              <a:ahLst/>
              <a:cxnLst/>
              <a:rect l="l" t="t" r="r" b="b"/>
              <a:pathLst>
                <a:path w="160" h="660" extrusionOk="0">
                  <a:moveTo>
                    <a:pt x="63" y="0"/>
                  </a:moveTo>
                  <a:cubicBezTo>
                    <a:pt x="58" y="0"/>
                    <a:pt x="52" y="1"/>
                    <a:pt x="46" y="3"/>
                  </a:cubicBezTo>
                  <a:cubicBezTo>
                    <a:pt x="23" y="3"/>
                    <a:pt x="1" y="26"/>
                    <a:pt x="12" y="49"/>
                  </a:cubicBezTo>
                  <a:lnTo>
                    <a:pt x="57" y="614"/>
                  </a:lnTo>
                  <a:cubicBezTo>
                    <a:pt x="57" y="637"/>
                    <a:pt x="80" y="660"/>
                    <a:pt x="102" y="660"/>
                  </a:cubicBezTo>
                  <a:cubicBezTo>
                    <a:pt x="136" y="660"/>
                    <a:pt x="159" y="637"/>
                    <a:pt x="148" y="603"/>
                  </a:cubicBezTo>
                  <a:lnTo>
                    <a:pt x="102" y="37"/>
                  </a:lnTo>
                  <a:cubicBezTo>
                    <a:pt x="102" y="19"/>
                    <a:pt x="87" y="0"/>
                    <a:pt x="6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62" name="Google Shape;2662;p48"/>
            <p:cNvSpPr/>
            <p:nvPr/>
          </p:nvSpPr>
          <p:spPr>
            <a:xfrm>
              <a:off x="1973684" y="1467292"/>
              <a:ext cx="42287" cy="37289"/>
            </a:xfrm>
            <a:custGeom>
              <a:avLst/>
              <a:gdLst/>
              <a:ahLst/>
              <a:cxnLst/>
              <a:rect l="l" t="t" r="r" b="b"/>
              <a:pathLst>
                <a:path w="533" h="470" extrusionOk="0">
                  <a:moveTo>
                    <a:pt x="483" y="0"/>
                  </a:moveTo>
                  <a:cubicBezTo>
                    <a:pt x="470" y="0"/>
                    <a:pt x="459" y="6"/>
                    <a:pt x="453" y="17"/>
                  </a:cubicBezTo>
                  <a:lnTo>
                    <a:pt x="23" y="379"/>
                  </a:lnTo>
                  <a:cubicBezTo>
                    <a:pt x="1" y="402"/>
                    <a:pt x="1" y="436"/>
                    <a:pt x="23" y="458"/>
                  </a:cubicBezTo>
                  <a:cubicBezTo>
                    <a:pt x="23" y="458"/>
                    <a:pt x="46" y="470"/>
                    <a:pt x="57" y="470"/>
                  </a:cubicBezTo>
                  <a:cubicBezTo>
                    <a:pt x="68" y="470"/>
                    <a:pt x="80" y="470"/>
                    <a:pt x="91" y="458"/>
                  </a:cubicBezTo>
                  <a:lnTo>
                    <a:pt x="510" y="85"/>
                  </a:lnTo>
                  <a:cubicBezTo>
                    <a:pt x="532" y="62"/>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63" name="Google Shape;2663;p48"/>
            <p:cNvSpPr/>
            <p:nvPr/>
          </p:nvSpPr>
          <p:spPr>
            <a:xfrm>
              <a:off x="2070636" y="1615734"/>
              <a:ext cx="42287" cy="36971"/>
            </a:xfrm>
            <a:custGeom>
              <a:avLst/>
              <a:gdLst/>
              <a:ahLst/>
              <a:cxnLst/>
              <a:rect l="l" t="t" r="r" b="b"/>
              <a:pathLst>
                <a:path w="533" h="466" extrusionOk="0">
                  <a:moveTo>
                    <a:pt x="474" y="0"/>
                  </a:moveTo>
                  <a:cubicBezTo>
                    <a:pt x="463" y="0"/>
                    <a:pt x="452" y="4"/>
                    <a:pt x="442" y="13"/>
                  </a:cubicBezTo>
                  <a:lnTo>
                    <a:pt x="23" y="387"/>
                  </a:lnTo>
                  <a:cubicBezTo>
                    <a:pt x="1" y="398"/>
                    <a:pt x="1" y="432"/>
                    <a:pt x="12" y="454"/>
                  </a:cubicBezTo>
                  <a:cubicBezTo>
                    <a:pt x="23" y="466"/>
                    <a:pt x="35" y="466"/>
                    <a:pt x="46" y="466"/>
                  </a:cubicBezTo>
                  <a:cubicBezTo>
                    <a:pt x="57" y="466"/>
                    <a:pt x="69" y="466"/>
                    <a:pt x="80" y="454"/>
                  </a:cubicBezTo>
                  <a:lnTo>
                    <a:pt x="510" y="81"/>
                  </a:lnTo>
                  <a:cubicBezTo>
                    <a:pt x="532" y="70"/>
                    <a:pt x="532" y="36"/>
                    <a:pt x="510" y="13"/>
                  </a:cubicBezTo>
                  <a:cubicBezTo>
                    <a:pt x="503" y="7"/>
                    <a:pt x="489" y="0"/>
                    <a:pt x="47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64" name="Google Shape;2664;p48"/>
            <p:cNvSpPr/>
            <p:nvPr/>
          </p:nvSpPr>
          <p:spPr>
            <a:xfrm>
              <a:off x="2129902" y="1442141"/>
              <a:ext cx="42287" cy="37289"/>
            </a:xfrm>
            <a:custGeom>
              <a:avLst/>
              <a:gdLst/>
              <a:ahLst/>
              <a:cxnLst/>
              <a:rect l="l" t="t" r="r" b="b"/>
              <a:pathLst>
                <a:path w="533" h="470" extrusionOk="0">
                  <a:moveTo>
                    <a:pt x="483" y="0"/>
                  </a:moveTo>
                  <a:cubicBezTo>
                    <a:pt x="470" y="0"/>
                    <a:pt x="459" y="6"/>
                    <a:pt x="453" y="17"/>
                  </a:cubicBezTo>
                  <a:lnTo>
                    <a:pt x="23" y="391"/>
                  </a:lnTo>
                  <a:cubicBezTo>
                    <a:pt x="0" y="402"/>
                    <a:pt x="0" y="436"/>
                    <a:pt x="23" y="459"/>
                  </a:cubicBezTo>
                  <a:cubicBezTo>
                    <a:pt x="23" y="470"/>
                    <a:pt x="46" y="470"/>
                    <a:pt x="57" y="470"/>
                  </a:cubicBezTo>
                  <a:cubicBezTo>
                    <a:pt x="68" y="470"/>
                    <a:pt x="80" y="470"/>
                    <a:pt x="91" y="459"/>
                  </a:cubicBezTo>
                  <a:lnTo>
                    <a:pt x="510" y="85"/>
                  </a:lnTo>
                  <a:cubicBezTo>
                    <a:pt x="532" y="74"/>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2" name="Imagen 1">
            <a:extLst>
              <a:ext uri="{FF2B5EF4-FFF2-40B4-BE49-F238E27FC236}">
                <a16:creationId xmlns:a16="http://schemas.microsoft.com/office/drawing/2014/main" id="{17A183B1-0758-4C4A-88D6-D281AD6DE518}"/>
              </a:ext>
            </a:extLst>
          </p:cNvPr>
          <p:cNvPicPr>
            <a:picLocks noChangeAspect="1"/>
          </p:cNvPicPr>
          <p:nvPr/>
        </p:nvPicPr>
        <p:blipFill>
          <a:blip r:embed="rId3"/>
          <a:stretch>
            <a:fillRect/>
          </a:stretch>
        </p:blipFill>
        <p:spPr>
          <a:xfrm>
            <a:off x="990598" y="-90584"/>
            <a:ext cx="2145978" cy="1597290"/>
          </a:xfrm>
          <a:prstGeom prst="rect">
            <a:avLst/>
          </a:prstGeom>
        </p:spPr>
      </p:pic>
      <p:pic>
        <p:nvPicPr>
          <p:cNvPr id="5" name="Imagen 4">
            <a:extLst>
              <a:ext uri="{FF2B5EF4-FFF2-40B4-BE49-F238E27FC236}">
                <a16:creationId xmlns:a16="http://schemas.microsoft.com/office/drawing/2014/main" id="{C1E7516A-674C-4119-BD4B-BF2C826F7F18}"/>
              </a:ext>
            </a:extLst>
          </p:cNvPr>
          <p:cNvPicPr>
            <a:picLocks noChangeAspect="1"/>
          </p:cNvPicPr>
          <p:nvPr/>
        </p:nvPicPr>
        <p:blipFill>
          <a:blip r:embed="rId4"/>
          <a:stretch>
            <a:fillRect/>
          </a:stretch>
        </p:blipFill>
        <p:spPr>
          <a:xfrm>
            <a:off x="5194092" y="1828838"/>
            <a:ext cx="1562330" cy="2542533"/>
          </a:xfrm>
          <a:prstGeom prst="rect">
            <a:avLst/>
          </a:prstGeom>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770"/>
        <p:cNvGrpSpPr/>
        <p:nvPr/>
      </p:nvGrpSpPr>
      <p:grpSpPr>
        <a:xfrm>
          <a:off x="0" y="0"/>
          <a:ext cx="0" cy="0"/>
          <a:chOff x="0" y="0"/>
          <a:chExt cx="0" cy="0"/>
        </a:xfrm>
      </p:grpSpPr>
      <p:sp>
        <p:nvSpPr>
          <p:cNvPr id="2771" name="Google Shape;2771;p50"/>
          <p:cNvSpPr/>
          <p:nvPr/>
        </p:nvSpPr>
        <p:spPr>
          <a:xfrm rot="-11060">
            <a:off x="1290416" y="3061300"/>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2772" name="Google Shape;2772;p50"/>
          <p:cNvSpPr/>
          <p:nvPr/>
        </p:nvSpPr>
        <p:spPr>
          <a:xfrm rot="11060" flipH="1">
            <a:off x="4683142" y="3061300"/>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73" name="Google Shape;2773;p50"/>
          <p:cNvSpPr/>
          <p:nvPr/>
        </p:nvSpPr>
        <p:spPr>
          <a:xfrm rot="11060" flipH="1">
            <a:off x="4683142" y="1268575"/>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74" name="Google Shape;2774;p50"/>
          <p:cNvSpPr/>
          <p:nvPr/>
        </p:nvSpPr>
        <p:spPr>
          <a:xfrm rot="-11060">
            <a:off x="1290418" y="1268575"/>
            <a:ext cx="3170416" cy="1598512"/>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2777" name="Google Shape;2777;p50"/>
          <p:cNvSpPr txBox="1">
            <a:spLocks noGrp="1"/>
          </p:cNvSpPr>
          <p:nvPr>
            <p:ph type="subTitle" idx="1"/>
          </p:nvPr>
        </p:nvSpPr>
        <p:spPr>
          <a:xfrm>
            <a:off x="1612986" y="1471150"/>
            <a:ext cx="2562600" cy="1205076"/>
          </a:xfrm>
          <a:prstGeom prst="rect">
            <a:avLst/>
          </a:prstGeom>
        </p:spPr>
        <p:txBody>
          <a:bodyPr spcFirstLastPara="1" wrap="square" lIns="91425" tIns="91425" rIns="91425" bIns="91425" anchor="t" anchorCtr="0">
            <a:noAutofit/>
          </a:bodyPr>
          <a:lstStyle/>
          <a:p>
            <a:pPr marL="342900" lvl="0" algn="just" rtl="0">
              <a:spcBef>
                <a:spcPts val="0"/>
              </a:spcBef>
              <a:spcAft>
                <a:spcPts val="0"/>
              </a:spcAft>
              <a:buAutoNum type="arabicPeriod"/>
            </a:pPr>
            <a:r>
              <a:rPr lang="es-CO" sz="1400" dirty="0">
                <a:effectLst/>
                <a:latin typeface="Times New Roman" panose="02020603050405020304" pitchFamily="18" charset="0"/>
                <a:ea typeface="Times New Roman" panose="02020603050405020304" pitchFamily="18" charset="0"/>
              </a:rPr>
              <a:t>Encuentro de planeación y lanzamiento del año jubilar.</a:t>
            </a:r>
          </a:p>
          <a:p>
            <a:pPr marL="342900" lvl="0" algn="just" rtl="0">
              <a:spcBef>
                <a:spcPts val="0"/>
              </a:spcBef>
              <a:spcAft>
                <a:spcPts val="0"/>
              </a:spcAft>
              <a:buAutoNum type="arabicPeriod"/>
            </a:pPr>
            <a:r>
              <a:rPr lang="es-CO" sz="1400" dirty="0">
                <a:effectLst/>
                <a:latin typeface="Times New Roman" panose="02020603050405020304" pitchFamily="18" charset="0"/>
                <a:ea typeface="Times New Roman" panose="02020603050405020304" pitchFamily="18" charset="0"/>
              </a:rPr>
              <a:t>Jornadas de formación salesiana.</a:t>
            </a:r>
          </a:p>
          <a:p>
            <a:pPr marL="342900" lvl="0" algn="just" rtl="0">
              <a:spcBef>
                <a:spcPts val="0"/>
              </a:spcBef>
              <a:spcAft>
                <a:spcPts val="0"/>
              </a:spcAft>
              <a:buAutoNum type="arabicPeriod"/>
            </a:pPr>
            <a:r>
              <a:rPr lang="es-CO" dirty="0">
                <a:latin typeface="Times New Roman" panose="02020603050405020304" pitchFamily="18" charset="0"/>
              </a:rPr>
              <a:t>Reunión mensual un sábado </a:t>
            </a:r>
            <a:endParaRPr dirty="0"/>
          </a:p>
        </p:txBody>
      </p:sp>
      <p:sp>
        <p:nvSpPr>
          <p:cNvPr id="2779" name="Google Shape;2779;p50"/>
          <p:cNvSpPr txBox="1">
            <a:spLocks noGrp="1"/>
          </p:cNvSpPr>
          <p:nvPr>
            <p:ph type="subTitle" idx="2"/>
          </p:nvPr>
        </p:nvSpPr>
        <p:spPr>
          <a:xfrm>
            <a:off x="4968449" y="1471150"/>
            <a:ext cx="2562600" cy="1205076"/>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s-MX" dirty="0">
                <a:latin typeface="Times New Roman" panose="02020603050405020304" pitchFamily="18" charset="0"/>
                <a:cs typeface="Times New Roman" panose="02020603050405020304" pitchFamily="18" charset="0"/>
              </a:rPr>
              <a:t>4. Participación eucaristía los 24 de cada mes</a:t>
            </a:r>
          </a:p>
          <a:p>
            <a:pPr marL="0" lvl="0" indent="0" algn="just" rtl="0">
              <a:spcBef>
                <a:spcPts val="0"/>
              </a:spcBef>
              <a:spcAft>
                <a:spcPts val="0"/>
              </a:spcAft>
              <a:buNone/>
            </a:pPr>
            <a:r>
              <a:rPr lang="es-MX" dirty="0">
                <a:latin typeface="Times New Roman" panose="02020603050405020304" pitchFamily="18" charset="0"/>
                <a:cs typeface="Times New Roman" panose="02020603050405020304" pitchFamily="18" charset="0"/>
              </a:rPr>
              <a:t>5. Celebración trimestral de cumpleaños</a:t>
            </a:r>
          </a:p>
          <a:p>
            <a:pPr marL="0" lvl="0" indent="0" algn="just" rtl="0">
              <a:spcBef>
                <a:spcPts val="0"/>
              </a:spcBef>
              <a:spcAft>
                <a:spcPts val="0"/>
              </a:spcAft>
              <a:buNone/>
            </a:pPr>
            <a:r>
              <a:rPr lang="es-MX" dirty="0">
                <a:latin typeface="Times New Roman" panose="02020603050405020304" pitchFamily="18" charset="0"/>
                <a:cs typeface="Times New Roman" panose="02020603050405020304" pitchFamily="18" charset="0"/>
              </a:rPr>
              <a:t>6. Visita a exalumnas enfermas</a:t>
            </a:r>
            <a:endParaRPr dirty="0">
              <a:latin typeface="Times New Roman" panose="02020603050405020304" pitchFamily="18" charset="0"/>
              <a:cs typeface="Times New Roman" panose="02020603050405020304" pitchFamily="18" charset="0"/>
            </a:endParaRPr>
          </a:p>
        </p:txBody>
      </p:sp>
      <p:sp>
        <p:nvSpPr>
          <p:cNvPr id="2780" name="Google Shape;2780;p50"/>
          <p:cNvSpPr txBox="1">
            <a:spLocks noGrp="1"/>
          </p:cNvSpPr>
          <p:nvPr>
            <p:ph type="title" idx="4"/>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s-MX" dirty="0"/>
              <a:t>ACTIVIDADES 2025</a:t>
            </a:r>
            <a:endParaRPr dirty="0"/>
          </a:p>
        </p:txBody>
      </p:sp>
      <p:sp>
        <p:nvSpPr>
          <p:cNvPr id="2781" name="Google Shape;2781;p50"/>
          <p:cNvSpPr txBox="1">
            <a:spLocks noGrp="1"/>
          </p:cNvSpPr>
          <p:nvPr>
            <p:ph type="subTitle" idx="5"/>
          </p:nvPr>
        </p:nvSpPr>
        <p:spPr>
          <a:xfrm>
            <a:off x="1287853" y="3169077"/>
            <a:ext cx="2996805" cy="1379797"/>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 </a:t>
            </a:r>
            <a:r>
              <a:rPr lang="en" dirty="0">
                <a:latin typeface="Times New Roman" panose="02020603050405020304" pitchFamily="18" charset="0"/>
                <a:cs typeface="Times New Roman" panose="02020603050405020304" pitchFamily="18" charset="0"/>
              </a:rPr>
              <a:t>7.Acompañamiento Novena a  Auxiliadora  y Celebración 24 mayo</a:t>
            </a:r>
          </a:p>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8. Celebracioón día de Exalumna Salesiana el último sábado de Agosto</a:t>
            </a:r>
          </a:p>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9. Visita  de Ligia Inés y Sor Antonia</a:t>
            </a:r>
          </a:p>
          <a:p>
            <a:pPr marL="0" lvl="0" indent="0" algn="just" rtl="0">
              <a:spcBef>
                <a:spcPts val="0"/>
              </a:spcBef>
              <a:spcAft>
                <a:spcPts val="0"/>
              </a:spcAft>
              <a:buNone/>
            </a:pPr>
            <a:endParaRPr dirty="0"/>
          </a:p>
        </p:txBody>
      </p:sp>
      <p:sp>
        <p:nvSpPr>
          <p:cNvPr id="2782" name="Google Shape;2782;p50"/>
          <p:cNvSpPr txBox="1">
            <a:spLocks noGrp="1"/>
          </p:cNvSpPr>
          <p:nvPr>
            <p:ph type="subTitle" idx="7"/>
          </p:nvPr>
        </p:nvSpPr>
        <p:spPr>
          <a:xfrm>
            <a:off x="4680578" y="3079854"/>
            <a:ext cx="3041022" cy="1585054"/>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10. Charla a las estudiantes </a:t>
            </a:r>
          </a:p>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11. Integración exalumnado de Pamplona</a:t>
            </a:r>
          </a:p>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12.Celebración presencia salesiana  75 años </a:t>
            </a:r>
          </a:p>
          <a:p>
            <a:pPr marL="0" lvl="0" indent="0" algn="just" rtl="0">
              <a:spcBef>
                <a:spcPts val="0"/>
              </a:spcBef>
              <a:spcAft>
                <a:spcPts val="0"/>
              </a:spcAft>
              <a:buNone/>
            </a:pPr>
            <a:r>
              <a:rPr lang="en" dirty="0">
                <a:latin typeface="Times New Roman" panose="02020603050405020304" pitchFamily="18" charset="0"/>
                <a:cs typeface="Times New Roman" panose="02020603050405020304" pitchFamily="18" charset="0"/>
              </a:rPr>
              <a:t>13. Apoyo camapaña la sonrisa navideña</a:t>
            </a:r>
            <a:endParaRPr dirty="0">
              <a:latin typeface="Times New Roman" panose="02020603050405020304" pitchFamily="18" charset="0"/>
              <a:cs typeface="Times New Roman" panose="02020603050405020304" pitchFamily="18" charset="0"/>
            </a:endParaRPr>
          </a:p>
        </p:txBody>
      </p:sp>
      <p:pic>
        <p:nvPicPr>
          <p:cNvPr id="4" name="Imagen 3">
            <a:extLst>
              <a:ext uri="{FF2B5EF4-FFF2-40B4-BE49-F238E27FC236}">
                <a16:creationId xmlns:a16="http://schemas.microsoft.com/office/drawing/2014/main" id="{EC8C3209-EFCE-4709-BB94-73CB910CA7AD}"/>
              </a:ext>
            </a:extLst>
          </p:cNvPr>
          <p:cNvPicPr>
            <a:picLocks noChangeAspect="1"/>
          </p:cNvPicPr>
          <p:nvPr/>
        </p:nvPicPr>
        <p:blipFill>
          <a:blip r:embed="rId3"/>
          <a:stretch>
            <a:fillRect/>
          </a:stretch>
        </p:blipFill>
        <p:spPr>
          <a:xfrm>
            <a:off x="518938" y="1520847"/>
            <a:ext cx="1103472" cy="1042506"/>
          </a:xfrm>
          <a:prstGeom prst="rect">
            <a:avLst/>
          </a:prstGeom>
        </p:spPr>
      </p:pic>
      <p:pic>
        <p:nvPicPr>
          <p:cNvPr id="5" name="Imagen 4">
            <a:extLst>
              <a:ext uri="{FF2B5EF4-FFF2-40B4-BE49-F238E27FC236}">
                <a16:creationId xmlns:a16="http://schemas.microsoft.com/office/drawing/2014/main" id="{CA2B5778-E27B-44CA-83CF-78273F9CB0E8}"/>
              </a:ext>
            </a:extLst>
          </p:cNvPr>
          <p:cNvPicPr>
            <a:picLocks noChangeAspect="1"/>
          </p:cNvPicPr>
          <p:nvPr/>
        </p:nvPicPr>
        <p:blipFill>
          <a:blip r:embed="rId3"/>
          <a:stretch>
            <a:fillRect/>
          </a:stretch>
        </p:blipFill>
        <p:spPr>
          <a:xfrm>
            <a:off x="7622763" y="3203492"/>
            <a:ext cx="1103472" cy="1042506"/>
          </a:xfrm>
          <a:prstGeom prst="rect">
            <a:avLst/>
          </a:prstGeom>
        </p:spPr>
      </p:pic>
      <p:pic>
        <p:nvPicPr>
          <p:cNvPr id="6" name="Imagen 5">
            <a:extLst>
              <a:ext uri="{FF2B5EF4-FFF2-40B4-BE49-F238E27FC236}">
                <a16:creationId xmlns:a16="http://schemas.microsoft.com/office/drawing/2014/main" id="{523F5327-3C5C-4D18-A3DA-BADD9FD511E9}"/>
              </a:ext>
            </a:extLst>
          </p:cNvPr>
          <p:cNvPicPr>
            <a:picLocks noChangeAspect="1"/>
          </p:cNvPicPr>
          <p:nvPr/>
        </p:nvPicPr>
        <p:blipFill>
          <a:blip r:embed="rId4"/>
          <a:stretch>
            <a:fillRect/>
          </a:stretch>
        </p:blipFill>
        <p:spPr>
          <a:xfrm>
            <a:off x="7616062" y="1449332"/>
            <a:ext cx="914479" cy="914479"/>
          </a:xfrm>
          <a:prstGeom prst="rect">
            <a:avLst/>
          </a:prstGeom>
        </p:spPr>
      </p:pic>
      <p:pic>
        <p:nvPicPr>
          <p:cNvPr id="7" name="Imagen 6">
            <a:extLst>
              <a:ext uri="{FF2B5EF4-FFF2-40B4-BE49-F238E27FC236}">
                <a16:creationId xmlns:a16="http://schemas.microsoft.com/office/drawing/2014/main" id="{31E48B76-AC0E-4952-B296-8E4ADF4199A9}"/>
              </a:ext>
            </a:extLst>
          </p:cNvPr>
          <p:cNvPicPr>
            <a:picLocks noChangeAspect="1"/>
          </p:cNvPicPr>
          <p:nvPr/>
        </p:nvPicPr>
        <p:blipFill>
          <a:blip r:embed="rId4"/>
          <a:stretch>
            <a:fillRect/>
          </a:stretch>
        </p:blipFill>
        <p:spPr>
          <a:xfrm>
            <a:off x="417740" y="3788758"/>
            <a:ext cx="914479" cy="914479"/>
          </a:xfrm>
          <a:prstGeom prst="rect">
            <a:avLst/>
          </a:prstGeom>
        </p:spPr>
      </p:pic>
      <p:pic>
        <p:nvPicPr>
          <p:cNvPr id="8" name="Imagen 7">
            <a:extLst>
              <a:ext uri="{FF2B5EF4-FFF2-40B4-BE49-F238E27FC236}">
                <a16:creationId xmlns:a16="http://schemas.microsoft.com/office/drawing/2014/main" id="{19067795-9444-406B-A4CF-7B5D79B7DEDF}"/>
              </a:ext>
            </a:extLst>
          </p:cNvPr>
          <p:cNvPicPr>
            <a:picLocks noChangeAspect="1"/>
          </p:cNvPicPr>
          <p:nvPr/>
        </p:nvPicPr>
        <p:blipFill>
          <a:blip r:embed="rId5"/>
          <a:stretch>
            <a:fillRect/>
          </a:stretch>
        </p:blipFill>
        <p:spPr>
          <a:xfrm>
            <a:off x="6208015" y="-98369"/>
            <a:ext cx="2152075" cy="1597290"/>
          </a:xfrm>
          <a:prstGeom prst="rect">
            <a:avLst/>
          </a:prstGeom>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3911"/>
        <p:cNvGrpSpPr/>
        <p:nvPr/>
      </p:nvGrpSpPr>
      <p:grpSpPr>
        <a:xfrm>
          <a:off x="0" y="0"/>
          <a:ext cx="0" cy="0"/>
          <a:chOff x="0" y="0"/>
          <a:chExt cx="0" cy="0"/>
        </a:xfrm>
      </p:grpSpPr>
      <p:sp>
        <p:nvSpPr>
          <p:cNvPr id="3919" name="Google Shape;3919;p64"/>
          <p:cNvSpPr txBox="1">
            <a:spLocks noGrp="1"/>
          </p:cNvSpPr>
          <p:nvPr>
            <p:ph type="title"/>
          </p:nvPr>
        </p:nvSpPr>
        <p:spPr>
          <a:xfrm rot="-96656">
            <a:off x="716581" y="349462"/>
            <a:ext cx="6634986" cy="1275458"/>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sz="2800" dirty="0"/>
              <a:t>DIA DE LA EXALUMNA CUCUTA </a:t>
            </a:r>
            <a:br>
              <a:rPr lang="en" sz="2800" dirty="0"/>
            </a:br>
            <a:r>
              <a:rPr lang="en" sz="2800" dirty="0"/>
              <a:t>AGOSTO 2024</a:t>
            </a:r>
            <a:endParaRPr sz="2800" dirty="0"/>
          </a:p>
        </p:txBody>
      </p:sp>
      <p:pic>
        <p:nvPicPr>
          <p:cNvPr id="2" name="Imagen 1">
            <a:extLst>
              <a:ext uri="{FF2B5EF4-FFF2-40B4-BE49-F238E27FC236}">
                <a16:creationId xmlns:a16="http://schemas.microsoft.com/office/drawing/2014/main" id="{33598B3B-8804-419E-BB0E-D900BA294187}"/>
              </a:ext>
            </a:extLst>
          </p:cNvPr>
          <p:cNvPicPr>
            <a:picLocks noChangeAspect="1"/>
          </p:cNvPicPr>
          <p:nvPr/>
        </p:nvPicPr>
        <p:blipFill>
          <a:blip r:embed="rId3"/>
          <a:stretch>
            <a:fillRect/>
          </a:stretch>
        </p:blipFill>
        <p:spPr>
          <a:xfrm>
            <a:off x="2082826" y="1580444"/>
            <a:ext cx="3922604" cy="3306605"/>
          </a:xfrm>
          <a:prstGeom prst="rect">
            <a:avLst/>
          </a:prstGeom>
        </p:spPr>
      </p:pic>
      <p:pic>
        <p:nvPicPr>
          <p:cNvPr id="6" name="Imagen 5">
            <a:extLst>
              <a:ext uri="{FF2B5EF4-FFF2-40B4-BE49-F238E27FC236}">
                <a16:creationId xmlns:a16="http://schemas.microsoft.com/office/drawing/2014/main" id="{A7517028-1E36-4CD6-9193-8C4104778530}"/>
              </a:ext>
            </a:extLst>
          </p:cNvPr>
          <p:cNvPicPr>
            <a:picLocks noChangeAspect="1"/>
          </p:cNvPicPr>
          <p:nvPr/>
        </p:nvPicPr>
        <p:blipFill>
          <a:blip r:embed="rId4"/>
          <a:stretch>
            <a:fillRect/>
          </a:stretch>
        </p:blipFill>
        <p:spPr>
          <a:xfrm rot="299637">
            <a:off x="6208712" y="1975378"/>
            <a:ext cx="2009775" cy="2276475"/>
          </a:xfrm>
          <a:prstGeom prst="rect">
            <a:avLst/>
          </a:prstGeom>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3335"/>
        <p:cNvGrpSpPr/>
        <p:nvPr/>
      </p:nvGrpSpPr>
      <p:grpSpPr>
        <a:xfrm>
          <a:off x="0" y="0"/>
          <a:ext cx="0" cy="0"/>
          <a:chOff x="0" y="0"/>
          <a:chExt cx="0" cy="0"/>
        </a:xfrm>
      </p:grpSpPr>
      <p:sp>
        <p:nvSpPr>
          <p:cNvPr id="3336" name="Google Shape;3336;p58"/>
          <p:cNvSpPr/>
          <p:nvPr/>
        </p:nvSpPr>
        <p:spPr>
          <a:xfrm rot="16265" flipH="1">
            <a:off x="5491246" y="1026089"/>
            <a:ext cx="3170435" cy="2325283"/>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3337" name="Google Shape;3337;p58"/>
          <p:cNvSpPr/>
          <p:nvPr/>
        </p:nvSpPr>
        <p:spPr>
          <a:xfrm rot="-16265">
            <a:off x="595354" y="1086733"/>
            <a:ext cx="3170435" cy="2325283"/>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38" name="Google Shape;3338;p58"/>
          <p:cNvSpPr txBox="1">
            <a:spLocks noGrp="1"/>
          </p:cNvSpPr>
          <p:nvPr>
            <p:ph type="title"/>
          </p:nvPr>
        </p:nvSpPr>
        <p:spPr>
          <a:xfrm rot="-96781">
            <a:off x="682511" y="353880"/>
            <a:ext cx="7769479" cy="616137"/>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VISITA DE LIGIA INÉS Y SOR ANTONIA </a:t>
            </a:r>
            <a:endParaRPr dirty="0"/>
          </a:p>
        </p:txBody>
      </p:sp>
      <p:sp>
        <p:nvSpPr>
          <p:cNvPr id="3341" name="Google Shape;3341;p58"/>
          <p:cNvSpPr txBox="1">
            <a:spLocks noGrp="1"/>
          </p:cNvSpPr>
          <p:nvPr>
            <p:ph type="subTitle" idx="3"/>
          </p:nvPr>
        </p:nvSpPr>
        <p:spPr>
          <a:xfrm>
            <a:off x="5073225" y="2571750"/>
            <a:ext cx="2673600" cy="1930988"/>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dirty="0"/>
              <a:t> </a:t>
            </a:r>
            <a:endParaRPr dirty="0"/>
          </a:p>
        </p:txBody>
      </p:sp>
      <p:pic>
        <p:nvPicPr>
          <p:cNvPr id="7" name="Imagen 6">
            <a:extLst>
              <a:ext uri="{FF2B5EF4-FFF2-40B4-BE49-F238E27FC236}">
                <a16:creationId xmlns:a16="http://schemas.microsoft.com/office/drawing/2014/main" id="{259FCE99-3F78-484C-908C-D34CC4A2CA27}"/>
              </a:ext>
            </a:extLst>
          </p:cNvPr>
          <p:cNvPicPr>
            <a:picLocks noChangeAspect="1"/>
          </p:cNvPicPr>
          <p:nvPr/>
        </p:nvPicPr>
        <p:blipFill>
          <a:blip r:embed="rId3"/>
          <a:stretch>
            <a:fillRect/>
          </a:stretch>
        </p:blipFill>
        <p:spPr>
          <a:xfrm>
            <a:off x="693720" y="1146793"/>
            <a:ext cx="2941887" cy="2205162"/>
          </a:xfrm>
          <a:prstGeom prst="rect">
            <a:avLst/>
          </a:prstGeom>
        </p:spPr>
      </p:pic>
      <p:pic>
        <p:nvPicPr>
          <p:cNvPr id="6" name="Imagen 5">
            <a:extLst>
              <a:ext uri="{FF2B5EF4-FFF2-40B4-BE49-F238E27FC236}">
                <a16:creationId xmlns:a16="http://schemas.microsoft.com/office/drawing/2014/main" id="{42516B30-6C9E-44D9-AC5E-8E28978C5862}"/>
              </a:ext>
            </a:extLst>
          </p:cNvPr>
          <p:cNvPicPr>
            <a:picLocks noChangeAspect="1"/>
          </p:cNvPicPr>
          <p:nvPr/>
        </p:nvPicPr>
        <p:blipFill>
          <a:blip r:embed="rId4"/>
          <a:stretch>
            <a:fillRect/>
          </a:stretch>
        </p:blipFill>
        <p:spPr>
          <a:xfrm>
            <a:off x="5630855" y="1137823"/>
            <a:ext cx="2804010" cy="2101813"/>
          </a:xfrm>
          <a:prstGeom prst="rect">
            <a:avLst/>
          </a:prstGeom>
        </p:spPr>
      </p:pic>
      <p:pic>
        <p:nvPicPr>
          <p:cNvPr id="8" name="Imagen 7">
            <a:extLst>
              <a:ext uri="{FF2B5EF4-FFF2-40B4-BE49-F238E27FC236}">
                <a16:creationId xmlns:a16="http://schemas.microsoft.com/office/drawing/2014/main" id="{51642569-E12F-430C-807B-5E843045CDFB}"/>
              </a:ext>
            </a:extLst>
          </p:cNvPr>
          <p:cNvPicPr>
            <a:picLocks noChangeAspect="1"/>
          </p:cNvPicPr>
          <p:nvPr/>
        </p:nvPicPr>
        <p:blipFill>
          <a:blip r:embed="rId5"/>
          <a:stretch>
            <a:fillRect/>
          </a:stretch>
        </p:blipFill>
        <p:spPr>
          <a:xfrm>
            <a:off x="3568257" y="2713752"/>
            <a:ext cx="2812720" cy="2238832"/>
          </a:xfrm>
          <a:prstGeom prst="rect">
            <a:avLst/>
          </a:prstGeom>
        </p:spPr>
      </p:pic>
      <p:pic>
        <p:nvPicPr>
          <p:cNvPr id="9" name="Imagen 8">
            <a:extLst>
              <a:ext uri="{FF2B5EF4-FFF2-40B4-BE49-F238E27FC236}">
                <a16:creationId xmlns:a16="http://schemas.microsoft.com/office/drawing/2014/main" id="{AF2F5126-3026-4332-8FDB-2E2BF3BEBAA7}"/>
              </a:ext>
            </a:extLst>
          </p:cNvPr>
          <p:cNvPicPr>
            <a:picLocks noChangeAspect="1"/>
          </p:cNvPicPr>
          <p:nvPr/>
        </p:nvPicPr>
        <p:blipFill>
          <a:blip r:embed="rId6"/>
          <a:stretch>
            <a:fillRect/>
          </a:stretch>
        </p:blipFill>
        <p:spPr>
          <a:xfrm>
            <a:off x="3666865" y="2825369"/>
            <a:ext cx="2615503" cy="2025995"/>
          </a:xfrm>
          <a:prstGeom prst="rect">
            <a:avLst/>
          </a:prstGeom>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668"/>
        <p:cNvGrpSpPr/>
        <p:nvPr/>
      </p:nvGrpSpPr>
      <p:grpSpPr>
        <a:xfrm>
          <a:off x="0" y="0"/>
          <a:ext cx="0" cy="0"/>
          <a:chOff x="0" y="0"/>
          <a:chExt cx="0" cy="0"/>
        </a:xfrm>
      </p:grpSpPr>
      <p:sp>
        <p:nvSpPr>
          <p:cNvPr id="2669" name="Google Shape;2669;p49"/>
          <p:cNvSpPr txBox="1">
            <a:spLocks noGrp="1"/>
          </p:cNvSpPr>
          <p:nvPr>
            <p:ph type="ctrTitle"/>
          </p:nvPr>
        </p:nvSpPr>
        <p:spPr>
          <a:xfrm rot="-151744">
            <a:off x="946082" y="1127294"/>
            <a:ext cx="7274586" cy="2889115"/>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4000" dirty="0"/>
              <a:t>TU VINCULACIÓN ES MUY IMPORTANTE</a:t>
            </a:r>
            <a:br>
              <a:rPr lang="en" sz="4000" dirty="0"/>
            </a:br>
            <a:r>
              <a:rPr lang="en" sz="4000" dirty="0"/>
              <a:t>CONTAMOS CONTIGO Y TE ESPERAMOS PARA CONTINUAR LA OBRA SALESIANA</a:t>
            </a:r>
            <a:endParaRPr sz="4000" dirty="0"/>
          </a:p>
        </p:txBody>
      </p:sp>
      <p:grpSp>
        <p:nvGrpSpPr>
          <p:cNvPr id="2723" name="Google Shape;2723;p49"/>
          <p:cNvGrpSpPr/>
          <p:nvPr/>
        </p:nvGrpSpPr>
        <p:grpSpPr>
          <a:xfrm rot="-937674">
            <a:off x="2408427" y="413274"/>
            <a:ext cx="841918" cy="722759"/>
            <a:chOff x="5196825" y="526650"/>
            <a:chExt cx="232000" cy="199175"/>
          </a:xfrm>
        </p:grpSpPr>
        <p:sp>
          <p:nvSpPr>
            <p:cNvPr id="2724" name="Google Shape;2724;p49"/>
            <p:cNvSpPr/>
            <p:nvPr/>
          </p:nvSpPr>
          <p:spPr>
            <a:xfrm>
              <a:off x="5196825" y="526650"/>
              <a:ext cx="232000" cy="199175"/>
            </a:xfrm>
            <a:custGeom>
              <a:avLst/>
              <a:gdLst/>
              <a:ahLst/>
              <a:cxnLst/>
              <a:rect l="l" t="t" r="r" b="b"/>
              <a:pathLst>
                <a:path w="9280" h="7967" extrusionOk="0">
                  <a:moveTo>
                    <a:pt x="3474" y="1"/>
                  </a:moveTo>
                  <a:cubicBezTo>
                    <a:pt x="2626" y="1"/>
                    <a:pt x="1868" y="340"/>
                    <a:pt x="1381" y="963"/>
                  </a:cubicBezTo>
                  <a:cubicBezTo>
                    <a:pt x="1076" y="1200"/>
                    <a:pt x="838" y="1506"/>
                    <a:pt x="657" y="1868"/>
                  </a:cubicBezTo>
                  <a:cubicBezTo>
                    <a:pt x="1" y="3226"/>
                    <a:pt x="340" y="5047"/>
                    <a:pt x="1438" y="6100"/>
                  </a:cubicBezTo>
                  <a:cubicBezTo>
                    <a:pt x="2162" y="6801"/>
                    <a:pt x="2829" y="7175"/>
                    <a:pt x="3316" y="7424"/>
                  </a:cubicBezTo>
                  <a:lnTo>
                    <a:pt x="4459" y="7967"/>
                  </a:lnTo>
                  <a:lnTo>
                    <a:pt x="5590" y="7424"/>
                  </a:lnTo>
                  <a:cubicBezTo>
                    <a:pt x="6077" y="7175"/>
                    <a:pt x="6745" y="6801"/>
                    <a:pt x="7469" y="6100"/>
                  </a:cubicBezTo>
                  <a:cubicBezTo>
                    <a:pt x="7537" y="6032"/>
                    <a:pt x="7605" y="5964"/>
                    <a:pt x="7672" y="5885"/>
                  </a:cubicBezTo>
                  <a:cubicBezTo>
                    <a:pt x="7740" y="5828"/>
                    <a:pt x="7797" y="5772"/>
                    <a:pt x="7854" y="5715"/>
                  </a:cubicBezTo>
                  <a:cubicBezTo>
                    <a:pt x="8951" y="4674"/>
                    <a:pt x="9279" y="2852"/>
                    <a:pt x="8634" y="1483"/>
                  </a:cubicBezTo>
                  <a:cubicBezTo>
                    <a:pt x="8182" y="555"/>
                    <a:pt x="7276" y="1"/>
                    <a:pt x="6201" y="1"/>
                  </a:cubicBezTo>
                  <a:cubicBezTo>
                    <a:pt x="6111" y="1"/>
                    <a:pt x="6009" y="1"/>
                    <a:pt x="5907" y="12"/>
                  </a:cubicBezTo>
                  <a:cubicBezTo>
                    <a:pt x="5523" y="46"/>
                    <a:pt x="5160" y="170"/>
                    <a:pt x="4832" y="385"/>
                  </a:cubicBezTo>
                  <a:cubicBezTo>
                    <a:pt x="4515" y="182"/>
                    <a:pt x="4153" y="46"/>
                    <a:pt x="3757" y="12"/>
                  </a:cubicBezTo>
                  <a:cubicBezTo>
                    <a:pt x="3667" y="1"/>
                    <a:pt x="3565" y="1"/>
                    <a:pt x="3474" y="1"/>
                  </a:cubicBezTo>
                  <a:close/>
                </a:path>
              </a:pathLst>
            </a:custGeom>
            <a:solidFill>
              <a:srgbClr val="FFFFFF"/>
            </a:solidFill>
            <a:ln>
              <a:noFill/>
            </a:ln>
            <a:effectLst>
              <a:outerShdw dist="57150" dir="372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5" name="Google Shape;2725;p49"/>
            <p:cNvSpPr/>
            <p:nvPr/>
          </p:nvSpPr>
          <p:spPr>
            <a:xfrm>
              <a:off x="5237275" y="554750"/>
              <a:ext cx="161000" cy="129775"/>
            </a:xfrm>
            <a:custGeom>
              <a:avLst/>
              <a:gdLst/>
              <a:ahLst/>
              <a:cxnLst/>
              <a:rect l="l" t="t" r="r" b="b"/>
              <a:pathLst>
                <a:path w="6440" h="5191" extrusionOk="0">
                  <a:moveTo>
                    <a:pt x="1856" y="0"/>
                  </a:moveTo>
                  <a:cubicBezTo>
                    <a:pt x="1276" y="0"/>
                    <a:pt x="729" y="251"/>
                    <a:pt x="442" y="846"/>
                  </a:cubicBezTo>
                  <a:cubicBezTo>
                    <a:pt x="1" y="1773"/>
                    <a:pt x="227" y="3063"/>
                    <a:pt x="985" y="3776"/>
                  </a:cubicBezTo>
                  <a:cubicBezTo>
                    <a:pt x="1970" y="4727"/>
                    <a:pt x="2818" y="4998"/>
                    <a:pt x="3214" y="5191"/>
                  </a:cubicBezTo>
                  <a:cubicBezTo>
                    <a:pt x="3610" y="4998"/>
                    <a:pt x="4459" y="4727"/>
                    <a:pt x="5455" y="3776"/>
                  </a:cubicBezTo>
                  <a:cubicBezTo>
                    <a:pt x="6202" y="3063"/>
                    <a:pt x="6439" y="1773"/>
                    <a:pt x="5987" y="846"/>
                  </a:cubicBezTo>
                  <a:cubicBezTo>
                    <a:pt x="5700" y="251"/>
                    <a:pt x="5162" y="0"/>
                    <a:pt x="4576" y="0"/>
                  </a:cubicBezTo>
                  <a:cubicBezTo>
                    <a:pt x="4515" y="0"/>
                    <a:pt x="4453" y="3"/>
                    <a:pt x="4391" y="8"/>
                  </a:cubicBezTo>
                  <a:cubicBezTo>
                    <a:pt x="3735" y="76"/>
                    <a:pt x="3339" y="642"/>
                    <a:pt x="3214" y="1117"/>
                  </a:cubicBezTo>
                  <a:cubicBezTo>
                    <a:pt x="3090" y="642"/>
                    <a:pt x="2694" y="76"/>
                    <a:pt x="2038" y="8"/>
                  </a:cubicBezTo>
                  <a:cubicBezTo>
                    <a:pt x="1977" y="3"/>
                    <a:pt x="1916" y="0"/>
                    <a:pt x="1856" y="0"/>
                  </a:cubicBez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6" name="Google Shape;2726;p49"/>
            <p:cNvSpPr/>
            <p:nvPr/>
          </p:nvSpPr>
          <p:spPr>
            <a:xfrm>
              <a:off x="5227675" y="564350"/>
              <a:ext cx="160975" cy="129800"/>
            </a:xfrm>
            <a:custGeom>
              <a:avLst/>
              <a:gdLst/>
              <a:ahLst/>
              <a:cxnLst/>
              <a:rect l="l" t="t" r="r" b="b"/>
              <a:pathLst>
                <a:path w="6439" h="5192" extrusionOk="0">
                  <a:moveTo>
                    <a:pt x="1863" y="1"/>
                  </a:moveTo>
                  <a:cubicBezTo>
                    <a:pt x="1275" y="1"/>
                    <a:pt x="728" y="252"/>
                    <a:pt x="441" y="846"/>
                  </a:cubicBezTo>
                  <a:cubicBezTo>
                    <a:pt x="0" y="1774"/>
                    <a:pt x="238" y="3053"/>
                    <a:pt x="984" y="3777"/>
                  </a:cubicBezTo>
                  <a:cubicBezTo>
                    <a:pt x="1980" y="4728"/>
                    <a:pt x="2818" y="4988"/>
                    <a:pt x="3214" y="5191"/>
                  </a:cubicBezTo>
                  <a:lnTo>
                    <a:pt x="3225" y="5191"/>
                  </a:lnTo>
                  <a:cubicBezTo>
                    <a:pt x="3621" y="4988"/>
                    <a:pt x="4458" y="4728"/>
                    <a:pt x="5454" y="3777"/>
                  </a:cubicBezTo>
                  <a:cubicBezTo>
                    <a:pt x="6201" y="3053"/>
                    <a:pt x="6438" y="1774"/>
                    <a:pt x="5997" y="846"/>
                  </a:cubicBezTo>
                  <a:cubicBezTo>
                    <a:pt x="5710" y="252"/>
                    <a:pt x="5163" y="1"/>
                    <a:pt x="4575" y="1"/>
                  </a:cubicBezTo>
                  <a:cubicBezTo>
                    <a:pt x="4514" y="1"/>
                    <a:pt x="4452" y="4"/>
                    <a:pt x="4390" y="9"/>
                  </a:cubicBezTo>
                  <a:cubicBezTo>
                    <a:pt x="3734" y="77"/>
                    <a:pt x="3349" y="643"/>
                    <a:pt x="3225" y="1107"/>
                  </a:cubicBezTo>
                  <a:cubicBezTo>
                    <a:pt x="3089" y="643"/>
                    <a:pt x="2704" y="77"/>
                    <a:pt x="2048" y="9"/>
                  </a:cubicBezTo>
                  <a:cubicBezTo>
                    <a:pt x="1986" y="4"/>
                    <a:pt x="1925" y="1"/>
                    <a:pt x="1863" y="1"/>
                  </a:cubicBezTo>
                  <a:close/>
                </a:path>
              </a:pathLst>
            </a:custGeom>
            <a:solidFill>
              <a:srgbClr val="E969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7" name="Google Shape;2727;p49"/>
            <p:cNvSpPr/>
            <p:nvPr/>
          </p:nvSpPr>
          <p:spPr>
            <a:xfrm>
              <a:off x="5226250" y="562925"/>
              <a:ext cx="163825" cy="132650"/>
            </a:xfrm>
            <a:custGeom>
              <a:avLst/>
              <a:gdLst/>
              <a:ahLst/>
              <a:cxnLst/>
              <a:rect l="l" t="t" r="r" b="b"/>
              <a:pathLst>
                <a:path w="6553" h="5306" extrusionOk="0">
                  <a:moveTo>
                    <a:pt x="1913" y="111"/>
                  </a:moveTo>
                  <a:cubicBezTo>
                    <a:pt x="1969" y="111"/>
                    <a:pt x="2026" y="123"/>
                    <a:pt x="2094" y="123"/>
                  </a:cubicBezTo>
                  <a:cubicBezTo>
                    <a:pt x="2694" y="179"/>
                    <a:pt x="3090" y="700"/>
                    <a:pt x="3225" y="1186"/>
                  </a:cubicBezTo>
                  <a:cubicBezTo>
                    <a:pt x="3225" y="1209"/>
                    <a:pt x="3248" y="1220"/>
                    <a:pt x="3282" y="1220"/>
                  </a:cubicBezTo>
                  <a:cubicBezTo>
                    <a:pt x="3305" y="1220"/>
                    <a:pt x="3327" y="1209"/>
                    <a:pt x="3327" y="1186"/>
                  </a:cubicBezTo>
                  <a:cubicBezTo>
                    <a:pt x="3452" y="734"/>
                    <a:pt x="3825" y="179"/>
                    <a:pt x="4459" y="123"/>
                  </a:cubicBezTo>
                  <a:cubicBezTo>
                    <a:pt x="4516" y="118"/>
                    <a:pt x="4572" y="116"/>
                    <a:pt x="4627" y="116"/>
                  </a:cubicBezTo>
                  <a:cubicBezTo>
                    <a:pt x="5250" y="116"/>
                    <a:pt x="5748" y="406"/>
                    <a:pt x="5998" y="926"/>
                  </a:cubicBezTo>
                  <a:cubicBezTo>
                    <a:pt x="6428" y="1831"/>
                    <a:pt x="6201" y="3099"/>
                    <a:pt x="5466" y="3789"/>
                  </a:cubicBezTo>
                  <a:cubicBezTo>
                    <a:pt x="4662" y="4558"/>
                    <a:pt x="3972" y="4875"/>
                    <a:pt x="3508" y="5079"/>
                  </a:cubicBezTo>
                  <a:cubicBezTo>
                    <a:pt x="3418" y="5113"/>
                    <a:pt x="3338" y="5147"/>
                    <a:pt x="3282" y="5181"/>
                  </a:cubicBezTo>
                  <a:cubicBezTo>
                    <a:pt x="3214" y="5158"/>
                    <a:pt x="3135" y="5113"/>
                    <a:pt x="3044" y="5079"/>
                  </a:cubicBezTo>
                  <a:cubicBezTo>
                    <a:pt x="2580" y="4875"/>
                    <a:pt x="1890" y="4558"/>
                    <a:pt x="1087" y="3789"/>
                  </a:cubicBezTo>
                  <a:cubicBezTo>
                    <a:pt x="351" y="3099"/>
                    <a:pt x="125" y="1831"/>
                    <a:pt x="555" y="926"/>
                  </a:cubicBezTo>
                  <a:cubicBezTo>
                    <a:pt x="804" y="405"/>
                    <a:pt x="1290" y="111"/>
                    <a:pt x="1913" y="111"/>
                  </a:cubicBezTo>
                  <a:close/>
                  <a:moveTo>
                    <a:pt x="1909" y="0"/>
                  </a:moveTo>
                  <a:cubicBezTo>
                    <a:pt x="1252" y="0"/>
                    <a:pt x="721" y="314"/>
                    <a:pt x="453" y="881"/>
                  </a:cubicBezTo>
                  <a:cubicBezTo>
                    <a:pt x="0" y="1831"/>
                    <a:pt x="238" y="3144"/>
                    <a:pt x="1008" y="3879"/>
                  </a:cubicBezTo>
                  <a:cubicBezTo>
                    <a:pt x="1822" y="4660"/>
                    <a:pt x="2558" y="4988"/>
                    <a:pt x="2999" y="5181"/>
                  </a:cubicBezTo>
                  <a:cubicBezTo>
                    <a:pt x="3090" y="5226"/>
                    <a:pt x="3169" y="5260"/>
                    <a:pt x="3237" y="5294"/>
                  </a:cubicBezTo>
                  <a:lnTo>
                    <a:pt x="3248" y="5294"/>
                  </a:lnTo>
                  <a:cubicBezTo>
                    <a:pt x="3259" y="5305"/>
                    <a:pt x="3259" y="5305"/>
                    <a:pt x="3271" y="5305"/>
                  </a:cubicBezTo>
                  <a:lnTo>
                    <a:pt x="3282" y="5305"/>
                  </a:lnTo>
                  <a:cubicBezTo>
                    <a:pt x="3293" y="5305"/>
                    <a:pt x="3305" y="5305"/>
                    <a:pt x="3305" y="5294"/>
                  </a:cubicBezTo>
                  <a:lnTo>
                    <a:pt x="3316" y="5294"/>
                  </a:lnTo>
                  <a:cubicBezTo>
                    <a:pt x="3384" y="5260"/>
                    <a:pt x="3463" y="5226"/>
                    <a:pt x="3553" y="5181"/>
                  </a:cubicBezTo>
                  <a:cubicBezTo>
                    <a:pt x="3995" y="4988"/>
                    <a:pt x="4730" y="4660"/>
                    <a:pt x="5545" y="3879"/>
                  </a:cubicBezTo>
                  <a:cubicBezTo>
                    <a:pt x="6314" y="3144"/>
                    <a:pt x="6552" y="1831"/>
                    <a:pt x="6099" y="881"/>
                  </a:cubicBezTo>
                  <a:cubicBezTo>
                    <a:pt x="5831" y="314"/>
                    <a:pt x="5310" y="0"/>
                    <a:pt x="4646" y="0"/>
                  </a:cubicBezTo>
                  <a:cubicBezTo>
                    <a:pt x="4581" y="0"/>
                    <a:pt x="4515" y="3"/>
                    <a:pt x="4447" y="9"/>
                  </a:cubicBezTo>
                  <a:cubicBezTo>
                    <a:pt x="3836" y="66"/>
                    <a:pt x="3452" y="541"/>
                    <a:pt x="3282" y="983"/>
                  </a:cubicBezTo>
                  <a:cubicBezTo>
                    <a:pt x="3101" y="541"/>
                    <a:pt x="2727" y="66"/>
                    <a:pt x="2105" y="9"/>
                  </a:cubicBezTo>
                  <a:cubicBezTo>
                    <a:pt x="2039" y="3"/>
                    <a:pt x="1973" y="0"/>
                    <a:pt x="190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8" name="Google Shape;2728;p49"/>
            <p:cNvSpPr/>
            <p:nvPr/>
          </p:nvSpPr>
          <p:spPr>
            <a:xfrm>
              <a:off x="5253700" y="639525"/>
              <a:ext cx="3700" cy="16425"/>
            </a:xfrm>
            <a:custGeom>
              <a:avLst/>
              <a:gdLst/>
              <a:ahLst/>
              <a:cxnLst/>
              <a:rect l="l" t="t" r="r" b="b"/>
              <a:pathLst>
                <a:path w="148" h="657" extrusionOk="0">
                  <a:moveTo>
                    <a:pt x="45" y="1"/>
                  </a:moveTo>
                  <a:cubicBezTo>
                    <a:pt x="11" y="1"/>
                    <a:pt x="0" y="23"/>
                    <a:pt x="0" y="57"/>
                  </a:cubicBezTo>
                  <a:lnTo>
                    <a:pt x="45" y="612"/>
                  </a:lnTo>
                  <a:cubicBezTo>
                    <a:pt x="45" y="646"/>
                    <a:pt x="68" y="657"/>
                    <a:pt x="91" y="657"/>
                  </a:cubicBezTo>
                  <a:lnTo>
                    <a:pt x="102" y="657"/>
                  </a:lnTo>
                  <a:cubicBezTo>
                    <a:pt x="125" y="657"/>
                    <a:pt x="147" y="634"/>
                    <a:pt x="147" y="612"/>
                  </a:cubicBezTo>
                  <a:lnTo>
                    <a:pt x="91" y="46"/>
                  </a:lnTo>
                  <a:cubicBezTo>
                    <a:pt x="91" y="12"/>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29" name="Google Shape;2729;p49"/>
            <p:cNvSpPr/>
            <p:nvPr/>
          </p:nvSpPr>
          <p:spPr>
            <a:xfrm>
              <a:off x="5279725" y="629900"/>
              <a:ext cx="3700" cy="16450"/>
            </a:xfrm>
            <a:custGeom>
              <a:avLst/>
              <a:gdLst/>
              <a:ahLst/>
              <a:cxnLst/>
              <a:rect l="l" t="t" r="r" b="b"/>
              <a:pathLst>
                <a:path w="148" h="658" extrusionOk="0">
                  <a:moveTo>
                    <a:pt x="45" y="1"/>
                  </a:moveTo>
                  <a:cubicBezTo>
                    <a:pt x="23" y="1"/>
                    <a:pt x="0" y="23"/>
                    <a:pt x="0" y="46"/>
                  </a:cubicBezTo>
                  <a:lnTo>
                    <a:pt x="57" y="612"/>
                  </a:lnTo>
                  <a:cubicBezTo>
                    <a:pt x="57" y="635"/>
                    <a:pt x="79" y="657"/>
                    <a:pt x="102" y="657"/>
                  </a:cubicBezTo>
                  <a:cubicBezTo>
                    <a:pt x="136" y="657"/>
                    <a:pt x="147" y="635"/>
                    <a:pt x="147" y="601"/>
                  </a:cubicBezTo>
                  <a:lnTo>
                    <a:pt x="102" y="46"/>
                  </a:lnTo>
                  <a:cubicBezTo>
                    <a:pt x="102" y="12"/>
                    <a:pt x="79"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0" name="Google Shape;2730;p49"/>
            <p:cNvSpPr/>
            <p:nvPr/>
          </p:nvSpPr>
          <p:spPr>
            <a:xfrm>
              <a:off x="5258775" y="584375"/>
              <a:ext cx="3700" cy="16700"/>
            </a:xfrm>
            <a:custGeom>
              <a:avLst/>
              <a:gdLst/>
              <a:ahLst/>
              <a:cxnLst/>
              <a:rect l="l" t="t" r="r" b="b"/>
              <a:pathLst>
                <a:path w="148" h="668" extrusionOk="0">
                  <a:moveTo>
                    <a:pt x="46" y="0"/>
                  </a:moveTo>
                  <a:cubicBezTo>
                    <a:pt x="23" y="0"/>
                    <a:pt x="1" y="34"/>
                    <a:pt x="1" y="57"/>
                  </a:cubicBezTo>
                  <a:lnTo>
                    <a:pt x="57" y="622"/>
                  </a:lnTo>
                  <a:cubicBezTo>
                    <a:pt x="57" y="645"/>
                    <a:pt x="80" y="668"/>
                    <a:pt x="103" y="668"/>
                  </a:cubicBezTo>
                  <a:cubicBezTo>
                    <a:pt x="125" y="656"/>
                    <a:pt x="148" y="634"/>
                    <a:pt x="148" y="611"/>
                  </a:cubicBezTo>
                  <a:lnTo>
                    <a:pt x="103" y="45"/>
                  </a:lnTo>
                  <a:cubicBezTo>
                    <a:pt x="103" y="23"/>
                    <a:pt x="69"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1" name="Google Shape;2731;p49"/>
            <p:cNvSpPr/>
            <p:nvPr/>
          </p:nvSpPr>
          <p:spPr>
            <a:xfrm>
              <a:off x="5350150" y="625025"/>
              <a:ext cx="3700" cy="16500"/>
            </a:xfrm>
            <a:custGeom>
              <a:avLst/>
              <a:gdLst/>
              <a:ahLst/>
              <a:cxnLst/>
              <a:rect l="l" t="t" r="r" b="b"/>
              <a:pathLst>
                <a:path w="148" h="660" extrusionOk="0">
                  <a:moveTo>
                    <a:pt x="59" y="0"/>
                  </a:moveTo>
                  <a:cubicBezTo>
                    <a:pt x="55" y="0"/>
                    <a:pt x="50" y="1"/>
                    <a:pt x="46" y="3"/>
                  </a:cubicBezTo>
                  <a:cubicBezTo>
                    <a:pt x="23" y="3"/>
                    <a:pt x="1" y="26"/>
                    <a:pt x="1" y="49"/>
                  </a:cubicBezTo>
                  <a:lnTo>
                    <a:pt x="46" y="615"/>
                  </a:lnTo>
                  <a:cubicBezTo>
                    <a:pt x="57" y="637"/>
                    <a:pt x="80" y="660"/>
                    <a:pt x="102" y="660"/>
                  </a:cubicBezTo>
                  <a:cubicBezTo>
                    <a:pt x="125" y="660"/>
                    <a:pt x="148" y="637"/>
                    <a:pt x="148" y="603"/>
                  </a:cubicBezTo>
                  <a:lnTo>
                    <a:pt x="102" y="37"/>
                  </a:lnTo>
                  <a:cubicBezTo>
                    <a:pt x="102" y="19"/>
                    <a:pt x="80" y="0"/>
                    <a:pt x="5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2" name="Google Shape;2732;p49"/>
            <p:cNvSpPr/>
            <p:nvPr/>
          </p:nvSpPr>
          <p:spPr>
            <a:xfrm>
              <a:off x="5356100" y="577225"/>
              <a:ext cx="3975" cy="16500"/>
            </a:xfrm>
            <a:custGeom>
              <a:avLst/>
              <a:gdLst/>
              <a:ahLst/>
              <a:cxnLst/>
              <a:rect l="l" t="t" r="r" b="b"/>
              <a:pathLst>
                <a:path w="159" h="660" extrusionOk="0">
                  <a:moveTo>
                    <a:pt x="69" y="0"/>
                  </a:moveTo>
                  <a:cubicBezTo>
                    <a:pt x="65" y="0"/>
                    <a:pt x="61" y="1"/>
                    <a:pt x="57" y="3"/>
                  </a:cubicBezTo>
                  <a:cubicBezTo>
                    <a:pt x="23" y="3"/>
                    <a:pt x="0" y="26"/>
                    <a:pt x="12" y="48"/>
                  </a:cubicBezTo>
                  <a:lnTo>
                    <a:pt x="57" y="614"/>
                  </a:lnTo>
                  <a:cubicBezTo>
                    <a:pt x="57" y="637"/>
                    <a:pt x="79" y="659"/>
                    <a:pt x="102" y="659"/>
                  </a:cubicBezTo>
                  <a:cubicBezTo>
                    <a:pt x="136" y="659"/>
                    <a:pt x="159" y="637"/>
                    <a:pt x="147" y="603"/>
                  </a:cubicBezTo>
                  <a:lnTo>
                    <a:pt x="102" y="37"/>
                  </a:lnTo>
                  <a:cubicBezTo>
                    <a:pt x="102" y="19"/>
                    <a:pt x="87" y="0"/>
                    <a:pt x="6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3" name="Google Shape;2733;p49"/>
            <p:cNvSpPr/>
            <p:nvPr/>
          </p:nvSpPr>
          <p:spPr>
            <a:xfrm>
              <a:off x="5322700" y="638950"/>
              <a:ext cx="16725" cy="3150"/>
            </a:xfrm>
            <a:custGeom>
              <a:avLst/>
              <a:gdLst/>
              <a:ahLst/>
              <a:cxnLst/>
              <a:rect l="l" t="t" r="r" b="b"/>
              <a:pathLst>
                <a:path w="669" h="126" extrusionOk="0">
                  <a:moveTo>
                    <a:pt x="46" y="1"/>
                  </a:moveTo>
                  <a:cubicBezTo>
                    <a:pt x="24" y="1"/>
                    <a:pt x="1" y="24"/>
                    <a:pt x="1" y="46"/>
                  </a:cubicBezTo>
                  <a:cubicBezTo>
                    <a:pt x="1" y="80"/>
                    <a:pt x="24" y="103"/>
                    <a:pt x="46" y="103"/>
                  </a:cubicBezTo>
                  <a:lnTo>
                    <a:pt x="612" y="125"/>
                  </a:lnTo>
                  <a:cubicBezTo>
                    <a:pt x="646" y="125"/>
                    <a:pt x="669" y="103"/>
                    <a:pt x="669" y="80"/>
                  </a:cubicBezTo>
                  <a:cubicBezTo>
                    <a:pt x="669" y="46"/>
                    <a:pt x="646" y="24"/>
                    <a:pt x="623" y="24"/>
                  </a:cubicBezTo>
                  <a:lnTo>
                    <a:pt x="58"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4" name="Google Shape;2734;p49"/>
            <p:cNvSpPr/>
            <p:nvPr/>
          </p:nvSpPr>
          <p:spPr>
            <a:xfrm>
              <a:off x="5356100" y="607275"/>
              <a:ext cx="16700" cy="3150"/>
            </a:xfrm>
            <a:custGeom>
              <a:avLst/>
              <a:gdLst/>
              <a:ahLst/>
              <a:cxnLst/>
              <a:rect l="l" t="t" r="r" b="b"/>
              <a:pathLst>
                <a:path w="668" h="126" extrusionOk="0">
                  <a:moveTo>
                    <a:pt x="57" y="1"/>
                  </a:moveTo>
                  <a:cubicBezTo>
                    <a:pt x="23" y="1"/>
                    <a:pt x="12" y="23"/>
                    <a:pt x="0" y="46"/>
                  </a:cubicBezTo>
                  <a:cubicBezTo>
                    <a:pt x="0" y="80"/>
                    <a:pt x="23" y="102"/>
                    <a:pt x="57" y="102"/>
                  </a:cubicBez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5" name="Google Shape;2735;p49"/>
            <p:cNvSpPr/>
            <p:nvPr/>
          </p:nvSpPr>
          <p:spPr>
            <a:xfrm>
              <a:off x="5270650" y="656500"/>
              <a:ext cx="16725" cy="3125"/>
            </a:xfrm>
            <a:custGeom>
              <a:avLst/>
              <a:gdLst/>
              <a:ahLst/>
              <a:cxnLst/>
              <a:rect l="l" t="t" r="r" b="b"/>
              <a:pathLst>
                <a:path w="669" h="125" extrusionOk="0">
                  <a:moveTo>
                    <a:pt x="46" y="0"/>
                  </a:moveTo>
                  <a:cubicBezTo>
                    <a:pt x="24" y="0"/>
                    <a:pt x="1" y="23"/>
                    <a:pt x="1" y="46"/>
                  </a:cubicBezTo>
                  <a:cubicBezTo>
                    <a:pt x="1" y="80"/>
                    <a:pt x="24" y="102"/>
                    <a:pt x="46" y="102"/>
                  </a:cubicBezTo>
                  <a:lnTo>
                    <a:pt x="612" y="125"/>
                  </a:lnTo>
                  <a:lnTo>
                    <a:pt x="623" y="125"/>
                  </a:lnTo>
                  <a:cubicBezTo>
                    <a:pt x="646" y="125"/>
                    <a:pt x="669" y="102"/>
                    <a:pt x="669" y="80"/>
                  </a:cubicBezTo>
                  <a:cubicBezTo>
                    <a:pt x="669" y="46"/>
                    <a:pt x="646" y="23"/>
                    <a:pt x="623" y="23"/>
                  </a:cubicBezTo>
                  <a:lnTo>
                    <a:pt x="58"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6" name="Google Shape;2736;p49"/>
            <p:cNvSpPr/>
            <p:nvPr/>
          </p:nvSpPr>
          <p:spPr>
            <a:xfrm>
              <a:off x="5260750" y="574750"/>
              <a:ext cx="16725" cy="2850"/>
            </a:xfrm>
            <a:custGeom>
              <a:avLst/>
              <a:gdLst/>
              <a:ahLst/>
              <a:cxnLst/>
              <a:rect l="l" t="t" r="r" b="b"/>
              <a:pathLst>
                <a:path w="669" h="114" extrusionOk="0">
                  <a:moveTo>
                    <a:pt x="612" y="0"/>
                  </a:moveTo>
                  <a:lnTo>
                    <a:pt x="46" y="23"/>
                  </a:lnTo>
                  <a:cubicBezTo>
                    <a:pt x="24" y="23"/>
                    <a:pt x="1" y="46"/>
                    <a:pt x="1" y="68"/>
                  </a:cubicBezTo>
                  <a:cubicBezTo>
                    <a:pt x="1" y="102"/>
                    <a:pt x="24" y="113"/>
                    <a:pt x="58" y="113"/>
                  </a:cubicBezTo>
                  <a:lnTo>
                    <a:pt x="623" y="91"/>
                  </a:lnTo>
                  <a:cubicBezTo>
                    <a:pt x="646" y="91"/>
                    <a:pt x="669" y="68"/>
                    <a:pt x="669" y="46"/>
                  </a:cubicBezTo>
                  <a:cubicBezTo>
                    <a:pt x="669" y="23"/>
                    <a:pt x="646" y="0"/>
                    <a:pt x="62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7" name="Google Shape;2737;p49"/>
            <p:cNvSpPr/>
            <p:nvPr/>
          </p:nvSpPr>
          <p:spPr>
            <a:xfrm>
              <a:off x="5298675" y="625375"/>
              <a:ext cx="16700" cy="2850"/>
            </a:xfrm>
            <a:custGeom>
              <a:avLst/>
              <a:gdLst/>
              <a:ahLst/>
              <a:cxnLst/>
              <a:rect l="l" t="t" r="r" b="b"/>
              <a:pathLst>
                <a:path w="668" h="114" extrusionOk="0">
                  <a:moveTo>
                    <a:pt x="57" y="1"/>
                  </a:moveTo>
                  <a:cubicBezTo>
                    <a:pt x="23" y="1"/>
                    <a:pt x="0" y="12"/>
                    <a:pt x="0" y="46"/>
                  </a:cubicBezTo>
                  <a:cubicBezTo>
                    <a:pt x="0" y="69"/>
                    <a:pt x="23" y="91"/>
                    <a:pt x="45" y="91"/>
                  </a:cubicBezTo>
                  <a:lnTo>
                    <a:pt x="611" y="114"/>
                  </a:lnTo>
                  <a:lnTo>
                    <a:pt x="623" y="114"/>
                  </a:lnTo>
                  <a:cubicBezTo>
                    <a:pt x="645" y="114"/>
                    <a:pt x="668" y="91"/>
                    <a:pt x="668" y="69"/>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8" name="Google Shape;2738;p49"/>
            <p:cNvSpPr/>
            <p:nvPr/>
          </p:nvSpPr>
          <p:spPr>
            <a:xfrm>
              <a:off x="5280000" y="596525"/>
              <a:ext cx="16700" cy="2850"/>
            </a:xfrm>
            <a:custGeom>
              <a:avLst/>
              <a:gdLst/>
              <a:ahLst/>
              <a:cxnLst/>
              <a:rect l="l" t="t" r="r" b="b"/>
              <a:pathLst>
                <a:path w="668" h="114" extrusionOk="0">
                  <a:moveTo>
                    <a:pt x="46" y="1"/>
                  </a:moveTo>
                  <a:cubicBezTo>
                    <a:pt x="23" y="1"/>
                    <a:pt x="0" y="12"/>
                    <a:pt x="0" y="46"/>
                  </a:cubicBezTo>
                  <a:cubicBezTo>
                    <a:pt x="0" y="69"/>
                    <a:pt x="23" y="91"/>
                    <a:pt x="46" y="91"/>
                  </a:cubicBezTo>
                  <a:lnTo>
                    <a:pt x="611" y="114"/>
                  </a:lnTo>
                  <a:cubicBezTo>
                    <a:pt x="645" y="114"/>
                    <a:pt x="668" y="102"/>
                    <a:pt x="668" y="69"/>
                  </a:cubicBezTo>
                  <a:cubicBezTo>
                    <a:pt x="668" y="46"/>
                    <a:pt x="645" y="23"/>
                    <a:pt x="623" y="23"/>
                  </a:cubicBezTo>
                  <a:lnTo>
                    <a:pt x="46"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39" name="Google Shape;2739;p49"/>
            <p:cNvSpPr/>
            <p:nvPr/>
          </p:nvSpPr>
          <p:spPr>
            <a:xfrm>
              <a:off x="5319875" y="577575"/>
              <a:ext cx="16725" cy="2850"/>
            </a:xfrm>
            <a:custGeom>
              <a:avLst/>
              <a:gdLst/>
              <a:ahLst/>
              <a:cxnLst/>
              <a:rect l="l" t="t" r="r" b="b"/>
              <a:pathLst>
                <a:path w="669" h="114" extrusionOk="0">
                  <a:moveTo>
                    <a:pt x="46" y="0"/>
                  </a:moveTo>
                  <a:cubicBezTo>
                    <a:pt x="23" y="0"/>
                    <a:pt x="1" y="12"/>
                    <a:pt x="1" y="46"/>
                  </a:cubicBezTo>
                  <a:cubicBezTo>
                    <a:pt x="1" y="68"/>
                    <a:pt x="23" y="91"/>
                    <a:pt x="46" y="91"/>
                  </a:cubicBezTo>
                  <a:lnTo>
                    <a:pt x="612" y="114"/>
                  </a:lnTo>
                  <a:cubicBezTo>
                    <a:pt x="646" y="114"/>
                    <a:pt x="668" y="91"/>
                    <a:pt x="668" y="68"/>
                  </a:cubicBezTo>
                  <a:cubicBezTo>
                    <a:pt x="668" y="46"/>
                    <a:pt x="646"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0" name="Google Shape;2740;p49"/>
            <p:cNvSpPr/>
            <p:nvPr/>
          </p:nvSpPr>
          <p:spPr>
            <a:xfrm>
              <a:off x="5314225" y="672350"/>
              <a:ext cx="3700" cy="16700"/>
            </a:xfrm>
            <a:custGeom>
              <a:avLst/>
              <a:gdLst/>
              <a:ahLst/>
              <a:cxnLst/>
              <a:rect l="l" t="t" r="r" b="b"/>
              <a:pathLst>
                <a:path w="148" h="668" extrusionOk="0">
                  <a:moveTo>
                    <a:pt x="46" y="0"/>
                  </a:moveTo>
                  <a:cubicBezTo>
                    <a:pt x="23" y="0"/>
                    <a:pt x="1" y="23"/>
                    <a:pt x="1" y="57"/>
                  </a:cubicBezTo>
                  <a:lnTo>
                    <a:pt x="57" y="622"/>
                  </a:lnTo>
                  <a:cubicBezTo>
                    <a:pt x="57" y="645"/>
                    <a:pt x="80" y="668"/>
                    <a:pt x="102" y="668"/>
                  </a:cubicBezTo>
                  <a:cubicBezTo>
                    <a:pt x="136" y="656"/>
                    <a:pt x="148" y="634"/>
                    <a:pt x="148" y="611"/>
                  </a:cubicBezTo>
                  <a:lnTo>
                    <a:pt x="102" y="45"/>
                  </a:lnTo>
                  <a:cubicBezTo>
                    <a:pt x="102"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1" name="Google Shape;2741;p49"/>
            <p:cNvSpPr/>
            <p:nvPr/>
          </p:nvSpPr>
          <p:spPr>
            <a:xfrm>
              <a:off x="5267550" y="609775"/>
              <a:ext cx="13325" cy="11950"/>
            </a:xfrm>
            <a:custGeom>
              <a:avLst/>
              <a:gdLst/>
              <a:ahLst/>
              <a:cxnLst/>
              <a:rect l="l" t="t" r="r" b="b"/>
              <a:pathLst>
                <a:path w="533" h="478" extrusionOk="0">
                  <a:moveTo>
                    <a:pt x="474" y="1"/>
                  </a:moveTo>
                  <a:cubicBezTo>
                    <a:pt x="463" y="1"/>
                    <a:pt x="451" y="4"/>
                    <a:pt x="442" y="14"/>
                  </a:cubicBezTo>
                  <a:lnTo>
                    <a:pt x="23" y="387"/>
                  </a:lnTo>
                  <a:cubicBezTo>
                    <a:pt x="0" y="410"/>
                    <a:pt x="0" y="432"/>
                    <a:pt x="12" y="455"/>
                  </a:cubicBezTo>
                  <a:cubicBezTo>
                    <a:pt x="23" y="466"/>
                    <a:pt x="34" y="478"/>
                    <a:pt x="57" y="478"/>
                  </a:cubicBezTo>
                  <a:cubicBezTo>
                    <a:pt x="68" y="478"/>
                    <a:pt x="80" y="466"/>
                    <a:pt x="80" y="455"/>
                  </a:cubicBezTo>
                  <a:lnTo>
                    <a:pt x="510" y="82"/>
                  </a:lnTo>
                  <a:cubicBezTo>
                    <a:pt x="532" y="70"/>
                    <a:pt x="532" y="36"/>
                    <a:pt x="510" y="14"/>
                  </a:cubicBezTo>
                  <a:cubicBezTo>
                    <a:pt x="503" y="7"/>
                    <a:pt x="489" y="1"/>
                    <a:pt x="474"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2" name="Google Shape;2742;p49"/>
            <p:cNvSpPr/>
            <p:nvPr/>
          </p:nvSpPr>
          <p:spPr>
            <a:xfrm>
              <a:off x="5237000" y="605950"/>
              <a:ext cx="13325" cy="11825"/>
            </a:xfrm>
            <a:custGeom>
              <a:avLst/>
              <a:gdLst/>
              <a:ahLst/>
              <a:cxnLst/>
              <a:rect l="l" t="t" r="r" b="b"/>
              <a:pathLst>
                <a:path w="533" h="473" extrusionOk="0">
                  <a:moveTo>
                    <a:pt x="481" y="1"/>
                  </a:moveTo>
                  <a:cubicBezTo>
                    <a:pt x="472" y="1"/>
                    <a:pt x="462" y="4"/>
                    <a:pt x="453" y="8"/>
                  </a:cubicBezTo>
                  <a:lnTo>
                    <a:pt x="23" y="382"/>
                  </a:lnTo>
                  <a:cubicBezTo>
                    <a:pt x="0" y="404"/>
                    <a:pt x="0" y="438"/>
                    <a:pt x="23" y="461"/>
                  </a:cubicBezTo>
                  <a:cubicBezTo>
                    <a:pt x="34" y="461"/>
                    <a:pt x="46" y="472"/>
                    <a:pt x="57" y="472"/>
                  </a:cubicBezTo>
                  <a:cubicBezTo>
                    <a:pt x="68" y="472"/>
                    <a:pt x="80" y="472"/>
                    <a:pt x="91" y="461"/>
                  </a:cubicBezTo>
                  <a:lnTo>
                    <a:pt x="510" y="88"/>
                  </a:lnTo>
                  <a:cubicBezTo>
                    <a:pt x="532" y="65"/>
                    <a:pt x="532" y="42"/>
                    <a:pt x="521" y="20"/>
                  </a:cubicBezTo>
                  <a:cubicBezTo>
                    <a:pt x="508" y="6"/>
                    <a:pt x="494" y="1"/>
                    <a:pt x="481"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3" name="Google Shape;2743;p49"/>
            <p:cNvSpPr/>
            <p:nvPr/>
          </p:nvSpPr>
          <p:spPr>
            <a:xfrm>
              <a:off x="5297825" y="656600"/>
              <a:ext cx="13600" cy="11800"/>
            </a:xfrm>
            <a:custGeom>
              <a:avLst/>
              <a:gdLst/>
              <a:ahLst/>
              <a:cxnLst/>
              <a:rect l="l" t="t" r="r" b="b"/>
              <a:pathLst>
                <a:path w="544" h="472" extrusionOk="0">
                  <a:moveTo>
                    <a:pt x="484" y="0"/>
                  </a:moveTo>
                  <a:cubicBezTo>
                    <a:pt x="474" y="0"/>
                    <a:pt x="462" y="3"/>
                    <a:pt x="453" y="8"/>
                  </a:cubicBezTo>
                  <a:lnTo>
                    <a:pt x="23" y="381"/>
                  </a:lnTo>
                  <a:cubicBezTo>
                    <a:pt x="12" y="404"/>
                    <a:pt x="0" y="438"/>
                    <a:pt x="23" y="449"/>
                  </a:cubicBezTo>
                  <a:cubicBezTo>
                    <a:pt x="34" y="460"/>
                    <a:pt x="46" y="472"/>
                    <a:pt x="57" y="472"/>
                  </a:cubicBezTo>
                  <a:cubicBezTo>
                    <a:pt x="68" y="472"/>
                    <a:pt x="79" y="472"/>
                    <a:pt x="91" y="460"/>
                  </a:cubicBezTo>
                  <a:lnTo>
                    <a:pt x="521" y="87"/>
                  </a:lnTo>
                  <a:cubicBezTo>
                    <a:pt x="532" y="64"/>
                    <a:pt x="543" y="42"/>
                    <a:pt x="521" y="19"/>
                  </a:cubicBezTo>
                  <a:cubicBezTo>
                    <a:pt x="514" y="6"/>
                    <a:pt x="500" y="0"/>
                    <a:pt x="48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4" name="Google Shape;2744;p49"/>
            <p:cNvSpPr/>
            <p:nvPr/>
          </p:nvSpPr>
          <p:spPr>
            <a:xfrm>
              <a:off x="5316775" y="602000"/>
              <a:ext cx="13325" cy="11800"/>
            </a:xfrm>
            <a:custGeom>
              <a:avLst/>
              <a:gdLst/>
              <a:ahLst/>
              <a:cxnLst/>
              <a:rect l="l" t="t" r="r" b="b"/>
              <a:pathLst>
                <a:path w="533" h="472" extrusionOk="0">
                  <a:moveTo>
                    <a:pt x="473" y="0"/>
                  </a:moveTo>
                  <a:cubicBezTo>
                    <a:pt x="462" y="0"/>
                    <a:pt x="451" y="3"/>
                    <a:pt x="442" y="8"/>
                  </a:cubicBezTo>
                  <a:lnTo>
                    <a:pt x="23" y="381"/>
                  </a:lnTo>
                  <a:cubicBezTo>
                    <a:pt x="0" y="404"/>
                    <a:pt x="0" y="427"/>
                    <a:pt x="12" y="449"/>
                  </a:cubicBezTo>
                  <a:cubicBezTo>
                    <a:pt x="23" y="461"/>
                    <a:pt x="34" y="472"/>
                    <a:pt x="57" y="472"/>
                  </a:cubicBezTo>
                  <a:cubicBezTo>
                    <a:pt x="68" y="472"/>
                    <a:pt x="80" y="461"/>
                    <a:pt x="80" y="461"/>
                  </a:cubicBezTo>
                  <a:lnTo>
                    <a:pt x="510" y="87"/>
                  </a:lnTo>
                  <a:cubicBezTo>
                    <a:pt x="532" y="65"/>
                    <a:pt x="532" y="31"/>
                    <a:pt x="510" y="19"/>
                  </a:cubicBezTo>
                  <a:cubicBezTo>
                    <a:pt x="503" y="6"/>
                    <a:pt x="489" y="0"/>
                    <a:pt x="47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5" name="Google Shape;2745;p49"/>
            <p:cNvSpPr/>
            <p:nvPr/>
          </p:nvSpPr>
          <p:spPr>
            <a:xfrm>
              <a:off x="5329775" y="654375"/>
              <a:ext cx="13325" cy="11775"/>
            </a:xfrm>
            <a:custGeom>
              <a:avLst/>
              <a:gdLst/>
              <a:ahLst/>
              <a:cxnLst/>
              <a:rect l="l" t="t" r="r" b="b"/>
              <a:pathLst>
                <a:path w="533" h="471" extrusionOk="0">
                  <a:moveTo>
                    <a:pt x="487" y="1"/>
                  </a:moveTo>
                  <a:cubicBezTo>
                    <a:pt x="476" y="1"/>
                    <a:pt x="465" y="6"/>
                    <a:pt x="453" y="18"/>
                  </a:cubicBezTo>
                  <a:lnTo>
                    <a:pt x="24" y="391"/>
                  </a:lnTo>
                  <a:cubicBezTo>
                    <a:pt x="1" y="402"/>
                    <a:pt x="1" y="436"/>
                    <a:pt x="24" y="459"/>
                  </a:cubicBezTo>
                  <a:cubicBezTo>
                    <a:pt x="24" y="470"/>
                    <a:pt x="46" y="470"/>
                    <a:pt x="57" y="470"/>
                  </a:cubicBezTo>
                  <a:cubicBezTo>
                    <a:pt x="69" y="470"/>
                    <a:pt x="80" y="470"/>
                    <a:pt x="91" y="459"/>
                  </a:cubicBezTo>
                  <a:lnTo>
                    <a:pt x="510" y="85"/>
                  </a:lnTo>
                  <a:cubicBezTo>
                    <a:pt x="533" y="63"/>
                    <a:pt x="533" y="40"/>
                    <a:pt x="521" y="18"/>
                  </a:cubicBezTo>
                  <a:cubicBezTo>
                    <a:pt x="510" y="6"/>
                    <a:pt x="499" y="1"/>
                    <a:pt x="48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746" name="Google Shape;2746;p49"/>
          <p:cNvGrpSpPr/>
          <p:nvPr/>
        </p:nvGrpSpPr>
        <p:grpSpPr>
          <a:xfrm rot="-1358646">
            <a:off x="7620993" y="3077982"/>
            <a:ext cx="867225" cy="798996"/>
            <a:chOff x="1736700" y="1184053"/>
            <a:chExt cx="867238" cy="799008"/>
          </a:xfrm>
        </p:grpSpPr>
        <p:sp>
          <p:nvSpPr>
            <p:cNvPr id="2747" name="Google Shape;2747;p49"/>
            <p:cNvSpPr/>
            <p:nvPr/>
          </p:nvSpPr>
          <p:spPr>
            <a:xfrm>
              <a:off x="1736700" y="1184053"/>
              <a:ext cx="867238" cy="799008"/>
            </a:xfrm>
            <a:custGeom>
              <a:avLst/>
              <a:gdLst/>
              <a:ahLst/>
              <a:cxnLst/>
              <a:rect l="l" t="t" r="r" b="b"/>
              <a:pathLst>
                <a:path w="10931" h="10071" extrusionOk="0">
                  <a:moveTo>
                    <a:pt x="5703" y="0"/>
                  </a:moveTo>
                  <a:lnTo>
                    <a:pt x="3836" y="1505"/>
                  </a:lnTo>
                  <a:lnTo>
                    <a:pt x="136" y="407"/>
                  </a:lnTo>
                  <a:lnTo>
                    <a:pt x="136" y="407"/>
                  </a:lnTo>
                  <a:lnTo>
                    <a:pt x="1517" y="4006"/>
                  </a:lnTo>
                  <a:lnTo>
                    <a:pt x="940" y="4854"/>
                  </a:lnTo>
                  <a:lnTo>
                    <a:pt x="0" y="6212"/>
                  </a:lnTo>
                  <a:lnTo>
                    <a:pt x="1279" y="7095"/>
                  </a:lnTo>
                  <a:lnTo>
                    <a:pt x="2071" y="7638"/>
                  </a:lnTo>
                  <a:lnTo>
                    <a:pt x="3610" y="7559"/>
                  </a:lnTo>
                  <a:lnTo>
                    <a:pt x="3802" y="7796"/>
                  </a:lnTo>
                  <a:lnTo>
                    <a:pt x="3746" y="8000"/>
                  </a:lnTo>
                  <a:lnTo>
                    <a:pt x="6405" y="10071"/>
                  </a:lnTo>
                  <a:lnTo>
                    <a:pt x="7355" y="6869"/>
                  </a:lnTo>
                  <a:lnTo>
                    <a:pt x="10931" y="5533"/>
                  </a:lnTo>
                  <a:lnTo>
                    <a:pt x="10173" y="5047"/>
                  </a:lnTo>
                  <a:lnTo>
                    <a:pt x="10184" y="5047"/>
                  </a:lnTo>
                  <a:lnTo>
                    <a:pt x="7785" y="3485"/>
                  </a:lnTo>
                  <a:lnTo>
                    <a:pt x="7729" y="1324"/>
                  </a:lnTo>
                  <a:lnTo>
                    <a:pt x="5703" y="0"/>
                  </a:lnTo>
                  <a:close/>
                </a:path>
              </a:pathLst>
            </a:custGeom>
            <a:solidFill>
              <a:srgbClr val="FFFFFF"/>
            </a:solidFill>
            <a:ln>
              <a:noFill/>
            </a:ln>
            <a:effectLst>
              <a:outerShdw dist="66675" dir="360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8" name="Google Shape;2748;p49"/>
            <p:cNvSpPr/>
            <p:nvPr/>
          </p:nvSpPr>
          <p:spPr>
            <a:xfrm>
              <a:off x="1860548" y="1295365"/>
              <a:ext cx="482213" cy="487529"/>
            </a:xfrm>
            <a:custGeom>
              <a:avLst/>
              <a:gdLst/>
              <a:ahLst/>
              <a:cxnLst/>
              <a:rect l="l" t="t" r="r" b="b"/>
              <a:pathLst>
                <a:path w="6078" h="6145" extrusionOk="0">
                  <a:moveTo>
                    <a:pt x="4210" y="0"/>
                  </a:moveTo>
                  <a:lnTo>
                    <a:pt x="2524" y="1358"/>
                  </a:lnTo>
                  <a:lnTo>
                    <a:pt x="453" y="736"/>
                  </a:lnTo>
                  <a:lnTo>
                    <a:pt x="1223" y="2761"/>
                  </a:lnTo>
                  <a:lnTo>
                    <a:pt x="1" y="4538"/>
                  </a:lnTo>
                  <a:lnTo>
                    <a:pt x="2162" y="4436"/>
                  </a:lnTo>
                  <a:lnTo>
                    <a:pt x="3475" y="6144"/>
                  </a:lnTo>
                  <a:lnTo>
                    <a:pt x="4040" y="4062"/>
                  </a:lnTo>
                  <a:lnTo>
                    <a:pt x="6077" y="3338"/>
                  </a:lnTo>
                  <a:lnTo>
                    <a:pt x="4267" y="2161"/>
                  </a:lnTo>
                  <a:lnTo>
                    <a:pt x="4210" y="0"/>
                  </a:lnTo>
                  <a:close/>
                </a:path>
              </a:pathLst>
            </a:custGeom>
            <a:solidFill>
              <a:srgbClr val="23C19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49" name="Google Shape;2749;p49"/>
            <p:cNvSpPr/>
            <p:nvPr/>
          </p:nvSpPr>
          <p:spPr>
            <a:xfrm>
              <a:off x="1856105" y="1291081"/>
              <a:ext cx="490226" cy="496335"/>
            </a:xfrm>
            <a:custGeom>
              <a:avLst/>
              <a:gdLst/>
              <a:ahLst/>
              <a:cxnLst/>
              <a:rect l="l" t="t" r="r" b="b"/>
              <a:pathLst>
                <a:path w="6179" h="6256" extrusionOk="0">
                  <a:moveTo>
                    <a:pt x="4221" y="145"/>
                  </a:moveTo>
                  <a:lnTo>
                    <a:pt x="4278" y="2215"/>
                  </a:lnTo>
                  <a:cubicBezTo>
                    <a:pt x="4278" y="2227"/>
                    <a:pt x="4278" y="2249"/>
                    <a:pt x="4300" y="2249"/>
                  </a:cubicBezTo>
                  <a:lnTo>
                    <a:pt x="6031" y="3381"/>
                  </a:lnTo>
                  <a:lnTo>
                    <a:pt x="4074" y="4071"/>
                  </a:lnTo>
                  <a:cubicBezTo>
                    <a:pt x="4063" y="4071"/>
                    <a:pt x="4051" y="4082"/>
                    <a:pt x="4051" y="4105"/>
                  </a:cubicBezTo>
                  <a:lnTo>
                    <a:pt x="3508" y="6097"/>
                  </a:lnTo>
                  <a:lnTo>
                    <a:pt x="2252" y="4456"/>
                  </a:lnTo>
                  <a:cubicBezTo>
                    <a:pt x="2241" y="4445"/>
                    <a:pt x="2229" y="4445"/>
                    <a:pt x="2218" y="4445"/>
                  </a:cubicBezTo>
                  <a:lnTo>
                    <a:pt x="2207" y="4445"/>
                  </a:lnTo>
                  <a:lnTo>
                    <a:pt x="147" y="4546"/>
                  </a:lnTo>
                  <a:lnTo>
                    <a:pt x="147" y="4546"/>
                  </a:lnTo>
                  <a:lnTo>
                    <a:pt x="1324" y="2838"/>
                  </a:lnTo>
                  <a:cubicBezTo>
                    <a:pt x="1324" y="2826"/>
                    <a:pt x="1336" y="2815"/>
                    <a:pt x="1324" y="2793"/>
                  </a:cubicBezTo>
                  <a:lnTo>
                    <a:pt x="589" y="869"/>
                  </a:lnTo>
                  <a:lnTo>
                    <a:pt x="2569" y="1457"/>
                  </a:lnTo>
                  <a:cubicBezTo>
                    <a:pt x="2580" y="1457"/>
                    <a:pt x="2603" y="1457"/>
                    <a:pt x="2614" y="1446"/>
                  </a:cubicBezTo>
                  <a:lnTo>
                    <a:pt x="4221" y="145"/>
                  </a:lnTo>
                  <a:close/>
                  <a:moveTo>
                    <a:pt x="4261" y="0"/>
                  </a:moveTo>
                  <a:cubicBezTo>
                    <a:pt x="4252" y="0"/>
                    <a:pt x="4244" y="3"/>
                    <a:pt x="4232" y="9"/>
                  </a:cubicBezTo>
                  <a:lnTo>
                    <a:pt x="2569" y="1355"/>
                  </a:lnTo>
                  <a:lnTo>
                    <a:pt x="521" y="744"/>
                  </a:lnTo>
                  <a:cubicBezTo>
                    <a:pt x="509" y="744"/>
                    <a:pt x="487" y="744"/>
                    <a:pt x="476" y="756"/>
                  </a:cubicBezTo>
                  <a:cubicBezTo>
                    <a:pt x="464" y="778"/>
                    <a:pt x="453" y="790"/>
                    <a:pt x="464" y="812"/>
                  </a:cubicBezTo>
                  <a:lnTo>
                    <a:pt x="1234" y="2804"/>
                  </a:lnTo>
                  <a:lnTo>
                    <a:pt x="12" y="4569"/>
                  </a:lnTo>
                  <a:cubicBezTo>
                    <a:pt x="0" y="4580"/>
                    <a:pt x="0" y="4603"/>
                    <a:pt x="12" y="4614"/>
                  </a:cubicBezTo>
                  <a:cubicBezTo>
                    <a:pt x="23" y="4637"/>
                    <a:pt x="46" y="4648"/>
                    <a:pt x="57" y="4648"/>
                  </a:cubicBezTo>
                  <a:lnTo>
                    <a:pt x="2195" y="4535"/>
                  </a:lnTo>
                  <a:lnTo>
                    <a:pt x="3497" y="6232"/>
                  </a:lnTo>
                  <a:cubicBezTo>
                    <a:pt x="3497" y="6244"/>
                    <a:pt x="3519" y="6255"/>
                    <a:pt x="3531" y="6255"/>
                  </a:cubicBezTo>
                  <a:lnTo>
                    <a:pt x="3542" y="6255"/>
                  </a:lnTo>
                  <a:cubicBezTo>
                    <a:pt x="3553" y="6244"/>
                    <a:pt x="3576" y="6232"/>
                    <a:pt x="3576" y="6221"/>
                  </a:cubicBezTo>
                  <a:lnTo>
                    <a:pt x="4130" y="4150"/>
                  </a:lnTo>
                  <a:lnTo>
                    <a:pt x="6145" y="3438"/>
                  </a:lnTo>
                  <a:cubicBezTo>
                    <a:pt x="6167" y="3438"/>
                    <a:pt x="6178" y="3415"/>
                    <a:pt x="6178" y="3404"/>
                  </a:cubicBezTo>
                  <a:cubicBezTo>
                    <a:pt x="6178" y="3381"/>
                    <a:pt x="6178" y="3370"/>
                    <a:pt x="6156" y="3358"/>
                  </a:cubicBezTo>
                  <a:lnTo>
                    <a:pt x="4368" y="2193"/>
                  </a:lnTo>
                  <a:lnTo>
                    <a:pt x="4311" y="54"/>
                  </a:lnTo>
                  <a:cubicBezTo>
                    <a:pt x="4311" y="32"/>
                    <a:pt x="4300" y="20"/>
                    <a:pt x="4289" y="9"/>
                  </a:cubicBezTo>
                  <a:cubicBezTo>
                    <a:pt x="4278" y="3"/>
                    <a:pt x="4269" y="0"/>
                    <a:pt x="4261"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0" name="Google Shape;2750;p49"/>
            <p:cNvSpPr/>
            <p:nvPr/>
          </p:nvSpPr>
          <p:spPr>
            <a:xfrm>
              <a:off x="2194563" y="1295365"/>
              <a:ext cx="71007" cy="214608"/>
            </a:xfrm>
            <a:custGeom>
              <a:avLst/>
              <a:gdLst/>
              <a:ahLst/>
              <a:cxnLst/>
              <a:rect l="l" t="t" r="r" b="b"/>
              <a:pathLst>
                <a:path w="895" h="2705" extrusionOk="0">
                  <a:moveTo>
                    <a:pt x="0" y="0"/>
                  </a:moveTo>
                  <a:lnTo>
                    <a:pt x="57" y="2161"/>
                  </a:lnTo>
                  <a:lnTo>
                    <a:pt x="894" y="2705"/>
                  </a:lnTo>
                  <a:lnTo>
                    <a:pt x="838" y="543"/>
                  </a:lnTo>
                  <a:lnTo>
                    <a:pt x="0"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1" name="Google Shape;2751;p49"/>
            <p:cNvSpPr/>
            <p:nvPr/>
          </p:nvSpPr>
          <p:spPr>
            <a:xfrm>
              <a:off x="2181075" y="1557500"/>
              <a:ext cx="222700" cy="103297"/>
            </a:xfrm>
            <a:custGeom>
              <a:avLst/>
              <a:gdLst/>
              <a:ahLst/>
              <a:cxnLst/>
              <a:rect l="l" t="t" r="r" b="b"/>
              <a:pathLst>
                <a:path w="2807" h="1302" extrusionOk="0">
                  <a:moveTo>
                    <a:pt x="1924" y="0"/>
                  </a:moveTo>
                  <a:lnTo>
                    <a:pt x="0" y="758"/>
                  </a:lnTo>
                  <a:lnTo>
                    <a:pt x="838" y="1302"/>
                  </a:lnTo>
                  <a:lnTo>
                    <a:pt x="2807" y="566"/>
                  </a:lnTo>
                  <a:lnTo>
                    <a:pt x="1924"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2" name="Google Shape;2752;p49"/>
            <p:cNvSpPr/>
            <p:nvPr/>
          </p:nvSpPr>
          <p:spPr>
            <a:xfrm>
              <a:off x="1865070" y="1647232"/>
              <a:ext cx="201200" cy="52204"/>
            </a:xfrm>
            <a:custGeom>
              <a:avLst/>
              <a:gdLst/>
              <a:ahLst/>
              <a:cxnLst/>
              <a:rect l="l" t="t" r="r" b="b"/>
              <a:pathLst>
                <a:path w="2536" h="658" extrusionOk="0">
                  <a:moveTo>
                    <a:pt x="2105" y="1"/>
                  </a:moveTo>
                  <a:lnTo>
                    <a:pt x="0" y="114"/>
                  </a:lnTo>
                  <a:lnTo>
                    <a:pt x="781" y="657"/>
                  </a:lnTo>
                  <a:lnTo>
                    <a:pt x="2535" y="555"/>
                  </a:lnTo>
                  <a:lnTo>
                    <a:pt x="2105" y="1"/>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3" name="Google Shape;2753;p49"/>
            <p:cNvSpPr/>
            <p:nvPr/>
          </p:nvSpPr>
          <p:spPr>
            <a:xfrm>
              <a:off x="2135297" y="1617638"/>
              <a:ext cx="112263" cy="213735"/>
            </a:xfrm>
            <a:custGeom>
              <a:avLst/>
              <a:gdLst/>
              <a:ahLst/>
              <a:cxnLst/>
              <a:rect l="l" t="t" r="r" b="b"/>
              <a:pathLst>
                <a:path w="1415" h="2694" extrusionOk="0">
                  <a:moveTo>
                    <a:pt x="577" y="0"/>
                  </a:moveTo>
                  <a:lnTo>
                    <a:pt x="0" y="2094"/>
                  </a:lnTo>
                  <a:lnTo>
                    <a:pt x="770" y="2693"/>
                  </a:lnTo>
                  <a:lnTo>
                    <a:pt x="1415" y="544"/>
                  </a:lnTo>
                  <a:lnTo>
                    <a:pt x="577" y="0"/>
                  </a:ln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4" name="Google Shape;2754;p49"/>
            <p:cNvSpPr/>
            <p:nvPr/>
          </p:nvSpPr>
          <p:spPr>
            <a:xfrm>
              <a:off x="1929731" y="1561070"/>
              <a:ext cx="11742" cy="53077"/>
            </a:xfrm>
            <a:custGeom>
              <a:avLst/>
              <a:gdLst/>
              <a:ahLst/>
              <a:cxnLst/>
              <a:rect l="l" t="t" r="r" b="b"/>
              <a:pathLst>
                <a:path w="148" h="669" extrusionOk="0">
                  <a:moveTo>
                    <a:pt x="45" y="1"/>
                  </a:moveTo>
                  <a:cubicBezTo>
                    <a:pt x="11" y="12"/>
                    <a:pt x="0" y="35"/>
                    <a:pt x="0" y="57"/>
                  </a:cubicBezTo>
                  <a:lnTo>
                    <a:pt x="45" y="623"/>
                  </a:lnTo>
                  <a:cubicBezTo>
                    <a:pt x="45" y="646"/>
                    <a:pt x="68" y="668"/>
                    <a:pt x="91" y="668"/>
                  </a:cubicBezTo>
                  <a:lnTo>
                    <a:pt x="102" y="668"/>
                  </a:lnTo>
                  <a:cubicBezTo>
                    <a:pt x="125" y="668"/>
                    <a:pt x="147" y="646"/>
                    <a:pt x="147" y="612"/>
                  </a:cubicBezTo>
                  <a:lnTo>
                    <a:pt x="91" y="46"/>
                  </a:lnTo>
                  <a:cubicBezTo>
                    <a:pt x="91" y="23"/>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5" name="Google Shape;2755;p49"/>
            <p:cNvSpPr/>
            <p:nvPr/>
          </p:nvSpPr>
          <p:spPr>
            <a:xfrm>
              <a:off x="2012322" y="1530525"/>
              <a:ext cx="12615" cy="53077"/>
            </a:xfrm>
            <a:custGeom>
              <a:avLst/>
              <a:gdLst/>
              <a:ahLst/>
              <a:cxnLst/>
              <a:rect l="l" t="t" r="r" b="b"/>
              <a:pathLst>
                <a:path w="159" h="669" extrusionOk="0">
                  <a:moveTo>
                    <a:pt x="57" y="1"/>
                  </a:moveTo>
                  <a:cubicBezTo>
                    <a:pt x="23" y="1"/>
                    <a:pt x="0" y="23"/>
                    <a:pt x="11" y="57"/>
                  </a:cubicBezTo>
                  <a:lnTo>
                    <a:pt x="57" y="623"/>
                  </a:lnTo>
                  <a:cubicBezTo>
                    <a:pt x="57" y="646"/>
                    <a:pt x="79" y="668"/>
                    <a:pt x="102" y="668"/>
                  </a:cubicBezTo>
                  <a:lnTo>
                    <a:pt x="113" y="668"/>
                  </a:lnTo>
                  <a:cubicBezTo>
                    <a:pt x="136" y="657"/>
                    <a:pt x="159" y="635"/>
                    <a:pt x="147" y="612"/>
                  </a:cubicBezTo>
                  <a:lnTo>
                    <a:pt x="102" y="46"/>
                  </a:lnTo>
                  <a:cubicBezTo>
                    <a:pt x="102" y="23"/>
                    <a:pt x="79" y="1"/>
                    <a:pt x="5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6" name="Google Shape;2756;p49"/>
            <p:cNvSpPr/>
            <p:nvPr/>
          </p:nvSpPr>
          <p:spPr>
            <a:xfrm>
              <a:off x="1945836" y="1386922"/>
              <a:ext cx="11742" cy="52125"/>
            </a:xfrm>
            <a:custGeom>
              <a:avLst/>
              <a:gdLst/>
              <a:ahLst/>
              <a:cxnLst/>
              <a:rect l="l" t="t" r="r" b="b"/>
              <a:pathLst>
                <a:path w="148" h="657" extrusionOk="0">
                  <a:moveTo>
                    <a:pt x="46" y="0"/>
                  </a:moveTo>
                  <a:cubicBezTo>
                    <a:pt x="23" y="0"/>
                    <a:pt x="1" y="23"/>
                    <a:pt x="1" y="46"/>
                  </a:cubicBezTo>
                  <a:lnTo>
                    <a:pt x="57" y="611"/>
                  </a:lnTo>
                  <a:cubicBezTo>
                    <a:pt x="57" y="634"/>
                    <a:pt x="80" y="657"/>
                    <a:pt x="103" y="657"/>
                  </a:cubicBezTo>
                  <a:cubicBezTo>
                    <a:pt x="137" y="657"/>
                    <a:pt x="148" y="634"/>
                    <a:pt x="148" y="611"/>
                  </a:cubicBezTo>
                  <a:lnTo>
                    <a:pt x="103" y="46"/>
                  </a:lnTo>
                  <a:cubicBezTo>
                    <a:pt x="103" y="12"/>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7" name="Google Shape;2757;p49"/>
            <p:cNvSpPr/>
            <p:nvPr/>
          </p:nvSpPr>
          <p:spPr>
            <a:xfrm>
              <a:off x="2235819" y="1515292"/>
              <a:ext cx="11742" cy="52125"/>
            </a:xfrm>
            <a:custGeom>
              <a:avLst/>
              <a:gdLst/>
              <a:ahLst/>
              <a:cxnLst/>
              <a:rect l="l" t="t" r="r" b="b"/>
              <a:pathLst>
                <a:path w="148" h="657" extrusionOk="0">
                  <a:moveTo>
                    <a:pt x="46" y="0"/>
                  </a:moveTo>
                  <a:cubicBezTo>
                    <a:pt x="23" y="0"/>
                    <a:pt x="1" y="23"/>
                    <a:pt x="1" y="57"/>
                  </a:cubicBezTo>
                  <a:lnTo>
                    <a:pt x="57" y="623"/>
                  </a:lnTo>
                  <a:cubicBezTo>
                    <a:pt x="57" y="645"/>
                    <a:pt x="80" y="657"/>
                    <a:pt x="103" y="657"/>
                  </a:cubicBezTo>
                  <a:cubicBezTo>
                    <a:pt x="136" y="657"/>
                    <a:pt x="148" y="634"/>
                    <a:pt x="148" y="612"/>
                  </a:cubicBezTo>
                  <a:lnTo>
                    <a:pt x="103" y="46"/>
                  </a:lnTo>
                  <a:cubicBezTo>
                    <a:pt x="103"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8" name="Google Shape;2758;p49"/>
            <p:cNvSpPr/>
            <p:nvPr/>
          </p:nvSpPr>
          <p:spPr>
            <a:xfrm>
              <a:off x="2103879" y="1386922"/>
              <a:ext cx="11742" cy="52125"/>
            </a:xfrm>
            <a:custGeom>
              <a:avLst/>
              <a:gdLst/>
              <a:ahLst/>
              <a:cxnLst/>
              <a:rect l="l" t="t" r="r" b="b"/>
              <a:pathLst>
                <a:path w="148" h="657" extrusionOk="0">
                  <a:moveTo>
                    <a:pt x="46" y="0"/>
                  </a:moveTo>
                  <a:cubicBezTo>
                    <a:pt x="12" y="0"/>
                    <a:pt x="0" y="23"/>
                    <a:pt x="0" y="46"/>
                  </a:cubicBezTo>
                  <a:lnTo>
                    <a:pt x="46" y="611"/>
                  </a:lnTo>
                  <a:cubicBezTo>
                    <a:pt x="46" y="634"/>
                    <a:pt x="68" y="657"/>
                    <a:pt x="91" y="657"/>
                  </a:cubicBezTo>
                  <a:lnTo>
                    <a:pt x="102" y="657"/>
                  </a:lnTo>
                  <a:cubicBezTo>
                    <a:pt x="125" y="657"/>
                    <a:pt x="147" y="634"/>
                    <a:pt x="147" y="611"/>
                  </a:cubicBezTo>
                  <a:lnTo>
                    <a:pt x="91" y="46"/>
                  </a:lnTo>
                  <a:cubicBezTo>
                    <a:pt x="91" y="12"/>
                    <a:pt x="68"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59" name="Google Shape;2759;p49"/>
            <p:cNvSpPr/>
            <p:nvPr/>
          </p:nvSpPr>
          <p:spPr>
            <a:xfrm>
              <a:off x="2148785" y="1560197"/>
              <a:ext cx="52997" cy="9044"/>
            </a:xfrm>
            <a:custGeom>
              <a:avLst/>
              <a:gdLst/>
              <a:ahLst/>
              <a:cxnLst/>
              <a:rect l="l" t="t" r="r" b="b"/>
              <a:pathLst>
                <a:path w="668" h="114" extrusionOk="0">
                  <a:moveTo>
                    <a:pt x="57" y="0"/>
                  </a:moveTo>
                  <a:cubicBezTo>
                    <a:pt x="23" y="0"/>
                    <a:pt x="0" y="12"/>
                    <a:pt x="0" y="46"/>
                  </a:cubicBezTo>
                  <a:cubicBezTo>
                    <a:pt x="0" y="68"/>
                    <a:pt x="23" y="91"/>
                    <a:pt x="45" y="91"/>
                  </a:cubicBezTo>
                  <a:lnTo>
                    <a:pt x="622" y="113"/>
                  </a:lnTo>
                  <a:cubicBezTo>
                    <a:pt x="645" y="113"/>
                    <a:pt x="668" y="91"/>
                    <a:pt x="668" y="68"/>
                  </a:cubicBezTo>
                  <a:cubicBezTo>
                    <a:pt x="668" y="46"/>
                    <a:pt x="645" y="23"/>
                    <a:pt x="622"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0" name="Google Shape;2760;p49"/>
            <p:cNvSpPr/>
            <p:nvPr/>
          </p:nvSpPr>
          <p:spPr>
            <a:xfrm>
              <a:off x="2072461" y="1516164"/>
              <a:ext cx="52997" cy="9997"/>
            </a:xfrm>
            <a:custGeom>
              <a:avLst/>
              <a:gdLst/>
              <a:ahLst/>
              <a:cxnLst/>
              <a:rect l="l" t="t" r="r" b="b"/>
              <a:pathLst>
                <a:path w="668" h="126" extrusionOk="0">
                  <a:moveTo>
                    <a:pt x="57" y="1"/>
                  </a:moveTo>
                  <a:cubicBezTo>
                    <a:pt x="34" y="1"/>
                    <a:pt x="12" y="23"/>
                    <a:pt x="12" y="46"/>
                  </a:cubicBezTo>
                  <a:cubicBezTo>
                    <a:pt x="0" y="80"/>
                    <a:pt x="23" y="103"/>
                    <a:pt x="57" y="103"/>
                  </a:cubicBezTo>
                  <a:lnTo>
                    <a:pt x="623" y="125"/>
                  </a:lnTo>
                  <a:cubicBezTo>
                    <a:pt x="645" y="125"/>
                    <a:pt x="668" y="103"/>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1" name="Google Shape;2761;p49"/>
            <p:cNvSpPr/>
            <p:nvPr/>
          </p:nvSpPr>
          <p:spPr>
            <a:xfrm>
              <a:off x="2013195" y="1424608"/>
              <a:ext cx="53077" cy="9997"/>
            </a:xfrm>
            <a:custGeom>
              <a:avLst/>
              <a:gdLst/>
              <a:ahLst/>
              <a:cxnLst/>
              <a:rect l="l" t="t" r="r" b="b"/>
              <a:pathLst>
                <a:path w="669" h="126" extrusionOk="0">
                  <a:moveTo>
                    <a:pt x="57" y="1"/>
                  </a:moveTo>
                  <a:cubicBezTo>
                    <a:pt x="23" y="1"/>
                    <a:pt x="0" y="23"/>
                    <a:pt x="0" y="46"/>
                  </a:cubicBezTo>
                  <a:cubicBezTo>
                    <a:pt x="0" y="80"/>
                    <a:pt x="23" y="102"/>
                    <a:pt x="46" y="102"/>
                  </a:cubicBezTo>
                  <a:lnTo>
                    <a:pt x="612" y="125"/>
                  </a:ln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2" name="Google Shape;2762;p49"/>
            <p:cNvSpPr/>
            <p:nvPr/>
          </p:nvSpPr>
          <p:spPr>
            <a:xfrm>
              <a:off x="2126332" y="1358201"/>
              <a:ext cx="52997" cy="9917"/>
            </a:xfrm>
            <a:custGeom>
              <a:avLst/>
              <a:gdLst/>
              <a:ahLst/>
              <a:cxnLst/>
              <a:rect l="l" t="t" r="r" b="b"/>
              <a:pathLst>
                <a:path w="668" h="125" extrusionOk="0">
                  <a:moveTo>
                    <a:pt x="57" y="0"/>
                  </a:moveTo>
                  <a:cubicBezTo>
                    <a:pt x="23" y="0"/>
                    <a:pt x="12" y="23"/>
                    <a:pt x="0" y="46"/>
                  </a:cubicBezTo>
                  <a:cubicBezTo>
                    <a:pt x="0" y="68"/>
                    <a:pt x="23" y="91"/>
                    <a:pt x="57" y="102"/>
                  </a:cubicBezTo>
                  <a:lnTo>
                    <a:pt x="623" y="125"/>
                  </a:lnTo>
                  <a:cubicBezTo>
                    <a:pt x="645" y="125"/>
                    <a:pt x="668" y="102"/>
                    <a:pt x="668" y="79"/>
                  </a:cubicBezTo>
                  <a:cubicBezTo>
                    <a:pt x="668" y="46"/>
                    <a:pt x="645"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3" name="Google Shape;2763;p49"/>
            <p:cNvSpPr/>
            <p:nvPr/>
          </p:nvSpPr>
          <p:spPr>
            <a:xfrm>
              <a:off x="2121809" y="1665876"/>
              <a:ext cx="12694" cy="52363"/>
            </a:xfrm>
            <a:custGeom>
              <a:avLst/>
              <a:gdLst/>
              <a:ahLst/>
              <a:cxnLst/>
              <a:rect l="l" t="t" r="r" b="b"/>
              <a:pathLst>
                <a:path w="160" h="660" extrusionOk="0">
                  <a:moveTo>
                    <a:pt x="63" y="0"/>
                  </a:moveTo>
                  <a:cubicBezTo>
                    <a:pt x="58" y="0"/>
                    <a:pt x="52" y="1"/>
                    <a:pt x="46" y="3"/>
                  </a:cubicBezTo>
                  <a:cubicBezTo>
                    <a:pt x="23" y="3"/>
                    <a:pt x="1" y="26"/>
                    <a:pt x="12" y="49"/>
                  </a:cubicBezTo>
                  <a:lnTo>
                    <a:pt x="57" y="614"/>
                  </a:lnTo>
                  <a:cubicBezTo>
                    <a:pt x="57" y="637"/>
                    <a:pt x="80" y="660"/>
                    <a:pt x="102" y="660"/>
                  </a:cubicBezTo>
                  <a:cubicBezTo>
                    <a:pt x="136" y="660"/>
                    <a:pt x="159" y="637"/>
                    <a:pt x="148" y="603"/>
                  </a:cubicBezTo>
                  <a:lnTo>
                    <a:pt x="102" y="37"/>
                  </a:lnTo>
                  <a:cubicBezTo>
                    <a:pt x="102" y="19"/>
                    <a:pt x="87" y="0"/>
                    <a:pt x="6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4" name="Google Shape;2764;p49"/>
            <p:cNvSpPr/>
            <p:nvPr/>
          </p:nvSpPr>
          <p:spPr>
            <a:xfrm>
              <a:off x="1973684" y="1467292"/>
              <a:ext cx="42287" cy="37289"/>
            </a:xfrm>
            <a:custGeom>
              <a:avLst/>
              <a:gdLst/>
              <a:ahLst/>
              <a:cxnLst/>
              <a:rect l="l" t="t" r="r" b="b"/>
              <a:pathLst>
                <a:path w="533" h="470" extrusionOk="0">
                  <a:moveTo>
                    <a:pt x="483" y="0"/>
                  </a:moveTo>
                  <a:cubicBezTo>
                    <a:pt x="470" y="0"/>
                    <a:pt x="459" y="6"/>
                    <a:pt x="453" y="17"/>
                  </a:cubicBezTo>
                  <a:lnTo>
                    <a:pt x="23" y="379"/>
                  </a:lnTo>
                  <a:cubicBezTo>
                    <a:pt x="1" y="402"/>
                    <a:pt x="1" y="436"/>
                    <a:pt x="23" y="458"/>
                  </a:cubicBezTo>
                  <a:cubicBezTo>
                    <a:pt x="23" y="458"/>
                    <a:pt x="46" y="470"/>
                    <a:pt x="57" y="470"/>
                  </a:cubicBezTo>
                  <a:cubicBezTo>
                    <a:pt x="68" y="470"/>
                    <a:pt x="80" y="470"/>
                    <a:pt x="91" y="458"/>
                  </a:cubicBezTo>
                  <a:lnTo>
                    <a:pt x="510" y="85"/>
                  </a:lnTo>
                  <a:cubicBezTo>
                    <a:pt x="532" y="62"/>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5" name="Google Shape;2765;p49"/>
            <p:cNvSpPr/>
            <p:nvPr/>
          </p:nvSpPr>
          <p:spPr>
            <a:xfrm>
              <a:off x="2070636" y="1615734"/>
              <a:ext cx="42287" cy="36971"/>
            </a:xfrm>
            <a:custGeom>
              <a:avLst/>
              <a:gdLst/>
              <a:ahLst/>
              <a:cxnLst/>
              <a:rect l="l" t="t" r="r" b="b"/>
              <a:pathLst>
                <a:path w="533" h="466" extrusionOk="0">
                  <a:moveTo>
                    <a:pt x="474" y="0"/>
                  </a:moveTo>
                  <a:cubicBezTo>
                    <a:pt x="463" y="0"/>
                    <a:pt x="452" y="4"/>
                    <a:pt x="442" y="13"/>
                  </a:cubicBezTo>
                  <a:lnTo>
                    <a:pt x="23" y="387"/>
                  </a:lnTo>
                  <a:cubicBezTo>
                    <a:pt x="1" y="398"/>
                    <a:pt x="1" y="432"/>
                    <a:pt x="12" y="454"/>
                  </a:cubicBezTo>
                  <a:cubicBezTo>
                    <a:pt x="23" y="466"/>
                    <a:pt x="35" y="466"/>
                    <a:pt x="46" y="466"/>
                  </a:cubicBezTo>
                  <a:cubicBezTo>
                    <a:pt x="57" y="466"/>
                    <a:pt x="69" y="466"/>
                    <a:pt x="80" y="454"/>
                  </a:cubicBezTo>
                  <a:lnTo>
                    <a:pt x="510" y="81"/>
                  </a:lnTo>
                  <a:cubicBezTo>
                    <a:pt x="532" y="70"/>
                    <a:pt x="532" y="36"/>
                    <a:pt x="510" y="13"/>
                  </a:cubicBezTo>
                  <a:cubicBezTo>
                    <a:pt x="503" y="7"/>
                    <a:pt x="489" y="0"/>
                    <a:pt x="47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66" name="Google Shape;2766;p49"/>
            <p:cNvSpPr/>
            <p:nvPr/>
          </p:nvSpPr>
          <p:spPr>
            <a:xfrm>
              <a:off x="2129902" y="1442141"/>
              <a:ext cx="42287" cy="37289"/>
            </a:xfrm>
            <a:custGeom>
              <a:avLst/>
              <a:gdLst/>
              <a:ahLst/>
              <a:cxnLst/>
              <a:rect l="l" t="t" r="r" b="b"/>
              <a:pathLst>
                <a:path w="533" h="470" extrusionOk="0">
                  <a:moveTo>
                    <a:pt x="483" y="0"/>
                  </a:moveTo>
                  <a:cubicBezTo>
                    <a:pt x="470" y="0"/>
                    <a:pt x="459" y="6"/>
                    <a:pt x="453" y="17"/>
                  </a:cubicBezTo>
                  <a:lnTo>
                    <a:pt x="23" y="391"/>
                  </a:lnTo>
                  <a:cubicBezTo>
                    <a:pt x="0" y="402"/>
                    <a:pt x="0" y="436"/>
                    <a:pt x="23" y="459"/>
                  </a:cubicBezTo>
                  <a:cubicBezTo>
                    <a:pt x="23" y="470"/>
                    <a:pt x="46" y="470"/>
                    <a:pt x="57" y="470"/>
                  </a:cubicBezTo>
                  <a:cubicBezTo>
                    <a:pt x="68" y="470"/>
                    <a:pt x="80" y="470"/>
                    <a:pt x="91" y="459"/>
                  </a:cubicBezTo>
                  <a:lnTo>
                    <a:pt x="510" y="85"/>
                  </a:lnTo>
                  <a:cubicBezTo>
                    <a:pt x="532" y="74"/>
                    <a:pt x="532" y="40"/>
                    <a:pt x="521" y="17"/>
                  </a:cubicBezTo>
                  <a:cubicBezTo>
                    <a:pt x="510" y="6"/>
                    <a:pt x="496" y="0"/>
                    <a:pt x="48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2" name="Imagen 1">
            <a:extLst>
              <a:ext uri="{FF2B5EF4-FFF2-40B4-BE49-F238E27FC236}">
                <a16:creationId xmlns:a16="http://schemas.microsoft.com/office/drawing/2014/main" id="{056DE820-DBD1-46C6-8CA6-A4112B8A4DF1}"/>
              </a:ext>
            </a:extLst>
          </p:cNvPr>
          <p:cNvPicPr>
            <a:picLocks noChangeAspect="1"/>
          </p:cNvPicPr>
          <p:nvPr/>
        </p:nvPicPr>
        <p:blipFill>
          <a:blip r:embed="rId3"/>
          <a:stretch>
            <a:fillRect/>
          </a:stretch>
        </p:blipFill>
        <p:spPr>
          <a:xfrm>
            <a:off x="1877054" y="3620456"/>
            <a:ext cx="1223559" cy="1391812"/>
          </a:xfrm>
          <a:prstGeom prst="rect">
            <a:avLst/>
          </a:prstGeom>
        </p:spPr>
      </p:pic>
      <p:pic>
        <p:nvPicPr>
          <p:cNvPr id="3" name="Imagen 2">
            <a:extLst>
              <a:ext uri="{FF2B5EF4-FFF2-40B4-BE49-F238E27FC236}">
                <a16:creationId xmlns:a16="http://schemas.microsoft.com/office/drawing/2014/main" id="{0DB2D17E-AD09-42F5-88C5-EDE9248574C2}"/>
              </a:ext>
            </a:extLst>
          </p:cNvPr>
          <p:cNvPicPr>
            <a:picLocks noChangeAspect="1"/>
          </p:cNvPicPr>
          <p:nvPr/>
        </p:nvPicPr>
        <p:blipFill>
          <a:blip r:embed="rId4"/>
          <a:stretch>
            <a:fillRect/>
          </a:stretch>
        </p:blipFill>
        <p:spPr>
          <a:xfrm rot="311325">
            <a:off x="6236298" y="3571754"/>
            <a:ext cx="1116498" cy="1391812"/>
          </a:xfrm>
          <a:prstGeom prst="rect">
            <a:avLst/>
          </a:prstGeom>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4596"/>
        <p:cNvGrpSpPr/>
        <p:nvPr/>
      </p:nvGrpSpPr>
      <p:grpSpPr>
        <a:xfrm>
          <a:off x="0" y="0"/>
          <a:ext cx="0" cy="0"/>
          <a:chOff x="0" y="0"/>
          <a:chExt cx="0" cy="0"/>
        </a:xfrm>
      </p:grpSpPr>
      <p:sp>
        <p:nvSpPr>
          <p:cNvPr id="4597" name="Google Shape;4597;p75"/>
          <p:cNvSpPr/>
          <p:nvPr/>
        </p:nvSpPr>
        <p:spPr>
          <a:xfrm rot="10785029">
            <a:off x="1919092" y="2079340"/>
            <a:ext cx="5313985" cy="2368773"/>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98" name="Google Shape;4598;p75"/>
          <p:cNvSpPr txBox="1">
            <a:spLocks noGrp="1"/>
          </p:cNvSpPr>
          <p:nvPr>
            <p:ph type="subTitle" idx="1"/>
          </p:nvPr>
        </p:nvSpPr>
        <p:spPr>
          <a:xfrm>
            <a:off x="2302309" y="2229000"/>
            <a:ext cx="4529700" cy="1285800"/>
          </a:xfrm>
          <a:prstGeom prst="rect">
            <a:avLst/>
          </a:prstGeom>
        </p:spPr>
        <p:txBody>
          <a:bodyPr spcFirstLastPara="1" wrap="square" lIns="731500" tIns="91425" rIns="731500" bIns="91425" anchor="ctr" anchorCtr="0">
            <a:noAutofit/>
          </a:bodyPr>
          <a:lstStyle/>
          <a:p>
            <a:pPr marL="0" lvl="0" indent="0" algn="ctr" rtl="0">
              <a:spcBef>
                <a:spcPts val="0"/>
              </a:spcBef>
              <a:spcAft>
                <a:spcPts val="0"/>
              </a:spcAft>
              <a:buNone/>
            </a:pPr>
            <a:r>
              <a:rPr lang="es-CO" dirty="0"/>
              <a:t>EX-ALUMNAS SALESIANAS CÚCUTA</a:t>
            </a:r>
          </a:p>
          <a:p>
            <a:pPr marL="0" lvl="0" indent="0" algn="ctr" rtl="0">
              <a:spcBef>
                <a:spcPts val="0"/>
              </a:spcBef>
              <a:spcAft>
                <a:spcPts val="0"/>
              </a:spcAft>
              <a:buNone/>
            </a:pPr>
            <a:r>
              <a:rPr lang="es-CO" dirty="0"/>
              <a:t>https://www.facebook.com/groups/2064437187148598</a:t>
            </a:r>
            <a:endParaRPr dirty="0"/>
          </a:p>
        </p:txBody>
      </p:sp>
      <p:sp>
        <p:nvSpPr>
          <p:cNvPr id="4600" name="Google Shape;4600;p75"/>
          <p:cNvSpPr txBox="1">
            <a:spLocks noGrp="1"/>
          </p:cNvSpPr>
          <p:nvPr>
            <p:ph type="ctrTitle"/>
          </p:nvPr>
        </p:nvSpPr>
        <p:spPr>
          <a:xfrm rot="-151909">
            <a:off x="732741" y="412994"/>
            <a:ext cx="7701318" cy="1551309"/>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dirty="0"/>
              <a:t>GRACIAS!</a:t>
            </a:r>
            <a:endParaRPr dirty="0"/>
          </a:p>
        </p:txBody>
      </p:sp>
      <p:grpSp>
        <p:nvGrpSpPr>
          <p:cNvPr id="4601" name="Google Shape;4601;p75"/>
          <p:cNvGrpSpPr/>
          <p:nvPr/>
        </p:nvGrpSpPr>
        <p:grpSpPr>
          <a:xfrm rot="1191095">
            <a:off x="7785027" y="1405469"/>
            <a:ext cx="726160" cy="623399"/>
            <a:chOff x="5196825" y="526650"/>
            <a:chExt cx="232000" cy="199175"/>
          </a:xfrm>
        </p:grpSpPr>
        <p:sp>
          <p:nvSpPr>
            <p:cNvPr id="4602" name="Google Shape;4602;p75"/>
            <p:cNvSpPr/>
            <p:nvPr/>
          </p:nvSpPr>
          <p:spPr>
            <a:xfrm>
              <a:off x="5196825" y="526650"/>
              <a:ext cx="232000" cy="199175"/>
            </a:xfrm>
            <a:custGeom>
              <a:avLst/>
              <a:gdLst/>
              <a:ahLst/>
              <a:cxnLst/>
              <a:rect l="l" t="t" r="r" b="b"/>
              <a:pathLst>
                <a:path w="9280" h="7967" extrusionOk="0">
                  <a:moveTo>
                    <a:pt x="3474" y="1"/>
                  </a:moveTo>
                  <a:cubicBezTo>
                    <a:pt x="2626" y="1"/>
                    <a:pt x="1868" y="340"/>
                    <a:pt x="1381" y="963"/>
                  </a:cubicBezTo>
                  <a:cubicBezTo>
                    <a:pt x="1076" y="1200"/>
                    <a:pt x="838" y="1506"/>
                    <a:pt x="657" y="1868"/>
                  </a:cubicBezTo>
                  <a:cubicBezTo>
                    <a:pt x="1" y="3226"/>
                    <a:pt x="340" y="5047"/>
                    <a:pt x="1438" y="6100"/>
                  </a:cubicBezTo>
                  <a:cubicBezTo>
                    <a:pt x="2162" y="6801"/>
                    <a:pt x="2829" y="7175"/>
                    <a:pt x="3316" y="7424"/>
                  </a:cubicBezTo>
                  <a:lnTo>
                    <a:pt x="4459" y="7967"/>
                  </a:lnTo>
                  <a:lnTo>
                    <a:pt x="5590" y="7424"/>
                  </a:lnTo>
                  <a:cubicBezTo>
                    <a:pt x="6077" y="7175"/>
                    <a:pt x="6745" y="6801"/>
                    <a:pt x="7469" y="6100"/>
                  </a:cubicBezTo>
                  <a:cubicBezTo>
                    <a:pt x="7537" y="6032"/>
                    <a:pt x="7605" y="5964"/>
                    <a:pt x="7672" y="5885"/>
                  </a:cubicBezTo>
                  <a:cubicBezTo>
                    <a:pt x="7740" y="5828"/>
                    <a:pt x="7797" y="5772"/>
                    <a:pt x="7854" y="5715"/>
                  </a:cubicBezTo>
                  <a:cubicBezTo>
                    <a:pt x="8951" y="4674"/>
                    <a:pt x="9279" y="2852"/>
                    <a:pt x="8634" y="1483"/>
                  </a:cubicBezTo>
                  <a:cubicBezTo>
                    <a:pt x="8182" y="555"/>
                    <a:pt x="7276" y="1"/>
                    <a:pt x="6201" y="1"/>
                  </a:cubicBezTo>
                  <a:cubicBezTo>
                    <a:pt x="6111" y="1"/>
                    <a:pt x="6009" y="1"/>
                    <a:pt x="5907" y="12"/>
                  </a:cubicBezTo>
                  <a:cubicBezTo>
                    <a:pt x="5523" y="46"/>
                    <a:pt x="5160" y="170"/>
                    <a:pt x="4832" y="385"/>
                  </a:cubicBezTo>
                  <a:cubicBezTo>
                    <a:pt x="4515" y="182"/>
                    <a:pt x="4153" y="46"/>
                    <a:pt x="3757" y="12"/>
                  </a:cubicBezTo>
                  <a:cubicBezTo>
                    <a:pt x="3667" y="1"/>
                    <a:pt x="3565" y="1"/>
                    <a:pt x="3474" y="1"/>
                  </a:cubicBezTo>
                  <a:close/>
                </a:path>
              </a:pathLst>
            </a:custGeom>
            <a:solidFill>
              <a:srgbClr val="FFFFFF"/>
            </a:solidFill>
            <a:ln>
              <a:noFill/>
            </a:ln>
            <a:effectLst>
              <a:outerShdw dist="57150" dir="372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3" name="Google Shape;4603;p75"/>
            <p:cNvSpPr/>
            <p:nvPr/>
          </p:nvSpPr>
          <p:spPr>
            <a:xfrm>
              <a:off x="5237275" y="554750"/>
              <a:ext cx="161000" cy="129775"/>
            </a:xfrm>
            <a:custGeom>
              <a:avLst/>
              <a:gdLst/>
              <a:ahLst/>
              <a:cxnLst/>
              <a:rect l="l" t="t" r="r" b="b"/>
              <a:pathLst>
                <a:path w="6440" h="5191" extrusionOk="0">
                  <a:moveTo>
                    <a:pt x="1856" y="0"/>
                  </a:moveTo>
                  <a:cubicBezTo>
                    <a:pt x="1276" y="0"/>
                    <a:pt x="729" y="251"/>
                    <a:pt x="442" y="846"/>
                  </a:cubicBezTo>
                  <a:cubicBezTo>
                    <a:pt x="1" y="1773"/>
                    <a:pt x="227" y="3063"/>
                    <a:pt x="985" y="3776"/>
                  </a:cubicBezTo>
                  <a:cubicBezTo>
                    <a:pt x="1970" y="4727"/>
                    <a:pt x="2818" y="4998"/>
                    <a:pt x="3214" y="5191"/>
                  </a:cubicBezTo>
                  <a:cubicBezTo>
                    <a:pt x="3610" y="4998"/>
                    <a:pt x="4459" y="4727"/>
                    <a:pt x="5455" y="3776"/>
                  </a:cubicBezTo>
                  <a:cubicBezTo>
                    <a:pt x="6202" y="3063"/>
                    <a:pt x="6439" y="1773"/>
                    <a:pt x="5987" y="846"/>
                  </a:cubicBezTo>
                  <a:cubicBezTo>
                    <a:pt x="5700" y="251"/>
                    <a:pt x="5162" y="0"/>
                    <a:pt x="4576" y="0"/>
                  </a:cubicBezTo>
                  <a:cubicBezTo>
                    <a:pt x="4515" y="0"/>
                    <a:pt x="4453" y="3"/>
                    <a:pt x="4391" y="8"/>
                  </a:cubicBezTo>
                  <a:cubicBezTo>
                    <a:pt x="3735" y="76"/>
                    <a:pt x="3339" y="642"/>
                    <a:pt x="3214" y="1117"/>
                  </a:cubicBezTo>
                  <a:cubicBezTo>
                    <a:pt x="3090" y="642"/>
                    <a:pt x="2694" y="76"/>
                    <a:pt x="2038" y="8"/>
                  </a:cubicBezTo>
                  <a:cubicBezTo>
                    <a:pt x="1977" y="3"/>
                    <a:pt x="1916" y="0"/>
                    <a:pt x="1856" y="0"/>
                  </a:cubicBezTo>
                  <a:close/>
                </a:path>
              </a:pathLst>
            </a:custGeom>
            <a:solidFill>
              <a:srgbClr val="33333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4" name="Google Shape;4604;p75"/>
            <p:cNvSpPr/>
            <p:nvPr/>
          </p:nvSpPr>
          <p:spPr>
            <a:xfrm>
              <a:off x="5227675" y="564350"/>
              <a:ext cx="160975" cy="129800"/>
            </a:xfrm>
            <a:custGeom>
              <a:avLst/>
              <a:gdLst/>
              <a:ahLst/>
              <a:cxnLst/>
              <a:rect l="l" t="t" r="r" b="b"/>
              <a:pathLst>
                <a:path w="6439" h="5192" extrusionOk="0">
                  <a:moveTo>
                    <a:pt x="1863" y="1"/>
                  </a:moveTo>
                  <a:cubicBezTo>
                    <a:pt x="1275" y="1"/>
                    <a:pt x="728" y="252"/>
                    <a:pt x="441" y="846"/>
                  </a:cubicBezTo>
                  <a:cubicBezTo>
                    <a:pt x="0" y="1774"/>
                    <a:pt x="238" y="3053"/>
                    <a:pt x="984" y="3777"/>
                  </a:cubicBezTo>
                  <a:cubicBezTo>
                    <a:pt x="1980" y="4728"/>
                    <a:pt x="2818" y="4988"/>
                    <a:pt x="3214" y="5191"/>
                  </a:cubicBezTo>
                  <a:lnTo>
                    <a:pt x="3225" y="5191"/>
                  </a:lnTo>
                  <a:cubicBezTo>
                    <a:pt x="3621" y="4988"/>
                    <a:pt x="4458" y="4728"/>
                    <a:pt x="5454" y="3777"/>
                  </a:cubicBezTo>
                  <a:cubicBezTo>
                    <a:pt x="6201" y="3053"/>
                    <a:pt x="6438" y="1774"/>
                    <a:pt x="5997" y="846"/>
                  </a:cubicBezTo>
                  <a:cubicBezTo>
                    <a:pt x="5710" y="252"/>
                    <a:pt x="5163" y="1"/>
                    <a:pt x="4575" y="1"/>
                  </a:cubicBezTo>
                  <a:cubicBezTo>
                    <a:pt x="4514" y="1"/>
                    <a:pt x="4452" y="4"/>
                    <a:pt x="4390" y="9"/>
                  </a:cubicBezTo>
                  <a:cubicBezTo>
                    <a:pt x="3734" y="77"/>
                    <a:pt x="3349" y="643"/>
                    <a:pt x="3225" y="1107"/>
                  </a:cubicBezTo>
                  <a:cubicBezTo>
                    <a:pt x="3089" y="643"/>
                    <a:pt x="2704" y="77"/>
                    <a:pt x="2048" y="9"/>
                  </a:cubicBezTo>
                  <a:cubicBezTo>
                    <a:pt x="1986" y="4"/>
                    <a:pt x="1925" y="1"/>
                    <a:pt x="1863" y="1"/>
                  </a:cubicBezTo>
                  <a:close/>
                </a:path>
              </a:pathLst>
            </a:custGeom>
            <a:solidFill>
              <a:srgbClr val="E969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5" name="Google Shape;4605;p75"/>
            <p:cNvSpPr/>
            <p:nvPr/>
          </p:nvSpPr>
          <p:spPr>
            <a:xfrm>
              <a:off x="5226250" y="562925"/>
              <a:ext cx="163825" cy="132650"/>
            </a:xfrm>
            <a:custGeom>
              <a:avLst/>
              <a:gdLst/>
              <a:ahLst/>
              <a:cxnLst/>
              <a:rect l="l" t="t" r="r" b="b"/>
              <a:pathLst>
                <a:path w="6553" h="5306" extrusionOk="0">
                  <a:moveTo>
                    <a:pt x="1913" y="111"/>
                  </a:moveTo>
                  <a:cubicBezTo>
                    <a:pt x="1969" y="111"/>
                    <a:pt x="2026" y="123"/>
                    <a:pt x="2094" y="123"/>
                  </a:cubicBezTo>
                  <a:cubicBezTo>
                    <a:pt x="2694" y="179"/>
                    <a:pt x="3090" y="700"/>
                    <a:pt x="3225" y="1186"/>
                  </a:cubicBezTo>
                  <a:cubicBezTo>
                    <a:pt x="3225" y="1209"/>
                    <a:pt x="3248" y="1220"/>
                    <a:pt x="3282" y="1220"/>
                  </a:cubicBezTo>
                  <a:cubicBezTo>
                    <a:pt x="3305" y="1220"/>
                    <a:pt x="3327" y="1209"/>
                    <a:pt x="3327" y="1186"/>
                  </a:cubicBezTo>
                  <a:cubicBezTo>
                    <a:pt x="3452" y="734"/>
                    <a:pt x="3825" y="179"/>
                    <a:pt x="4459" y="123"/>
                  </a:cubicBezTo>
                  <a:cubicBezTo>
                    <a:pt x="4516" y="118"/>
                    <a:pt x="4572" y="116"/>
                    <a:pt x="4627" y="116"/>
                  </a:cubicBezTo>
                  <a:cubicBezTo>
                    <a:pt x="5250" y="116"/>
                    <a:pt x="5748" y="406"/>
                    <a:pt x="5998" y="926"/>
                  </a:cubicBezTo>
                  <a:cubicBezTo>
                    <a:pt x="6428" y="1831"/>
                    <a:pt x="6201" y="3099"/>
                    <a:pt x="5466" y="3789"/>
                  </a:cubicBezTo>
                  <a:cubicBezTo>
                    <a:pt x="4662" y="4558"/>
                    <a:pt x="3972" y="4875"/>
                    <a:pt x="3508" y="5079"/>
                  </a:cubicBezTo>
                  <a:cubicBezTo>
                    <a:pt x="3418" y="5113"/>
                    <a:pt x="3338" y="5147"/>
                    <a:pt x="3282" y="5181"/>
                  </a:cubicBezTo>
                  <a:cubicBezTo>
                    <a:pt x="3214" y="5158"/>
                    <a:pt x="3135" y="5113"/>
                    <a:pt x="3044" y="5079"/>
                  </a:cubicBezTo>
                  <a:cubicBezTo>
                    <a:pt x="2580" y="4875"/>
                    <a:pt x="1890" y="4558"/>
                    <a:pt x="1087" y="3789"/>
                  </a:cubicBezTo>
                  <a:cubicBezTo>
                    <a:pt x="351" y="3099"/>
                    <a:pt x="125" y="1831"/>
                    <a:pt x="555" y="926"/>
                  </a:cubicBezTo>
                  <a:cubicBezTo>
                    <a:pt x="804" y="405"/>
                    <a:pt x="1290" y="111"/>
                    <a:pt x="1913" y="111"/>
                  </a:cubicBezTo>
                  <a:close/>
                  <a:moveTo>
                    <a:pt x="1909" y="0"/>
                  </a:moveTo>
                  <a:cubicBezTo>
                    <a:pt x="1252" y="0"/>
                    <a:pt x="721" y="314"/>
                    <a:pt x="453" y="881"/>
                  </a:cubicBezTo>
                  <a:cubicBezTo>
                    <a:pt x="0" y="1831"/>
                    <a:pt x="238" y="3144"/>
                    <a:pt x="1008" y="3879"/>
                  </a:cubicBezTo>
                  <a:cubicBezTo>
                    <a:pt x="1822" y="4660"/>
                    <a:pt x="2558" y="4988"/>
                    <a:pt x="2999" y="5181"/>
                  </a:cubicBezTo>
                  <a:cubicBezTo>
                    <a:pt x="3090" y="5226"/>
                    <a:pt x="3169" y="5260"/>
                    <a:pt x="3237" y="5294"/>
                  </a:cubicBezTo>
                  <a:lnTo>
                    <a:pt x="3248" y="5294"/>
                  </a:lnTo>
                  <a:cubicBezTo>
                    <a:pt x="3259" y="5305"/>
                    <a:pt x="3259" y="5305"/>
                    <a:pt x="3271" y="5305"/>
                  </a:cubicBezTo>
                  <a:lnTo>
                    <a:pt x="3282" y="5305"/>
                  </a:lnTo>
                  <a:cubicBezTo>
                    <a:pt x="3293" y="5305"/>
                    <a:pt x="3305" y="5305"/>
                    <a:pt x="3305" y="5294"/>
                  </a:cubicBezTo>
                  <a:lnTo>
                    <a:pt x="3316" y="5294"/>
                  </a:lnTo>
                  <a:cubicBezTo>
                    <a:pt x="3384" y="5260"/>
                    <a:pt x="3463" y="5226"/>
                    <a:pt x="3553" y="5181"/>
                  </a:cubicBezTo>
                  <a:cubicBezTo>
                    <a:pt x="3995" y="4988"/>
                    <a:pt x="4730" y="4660"/>
                    <a:pt x="5545" y="3879"/>
                  </a:cubicBezTo>
                  <a:cubicBezTo>
                    <a:pt x="6314" y="3144"/>
                    <a:pt x="6552" y="1831"/>
                    <a:pt x="6099" y="881"/>
                  </a:cubicBezTo>
                  <a:cubicBezTo>
                    <a:pt x="5831" y="314"/>
                    <a:pt x="5310" y="0"/>
                    <a:pt x="4646" y="0"/>
                  </a:cubicBezTo>
                  <a:cubicBezTo>
                    <a:pt x="4581" y="0"/>
                    <a:pt x="4515" y="3"/>
                    <a:pt x="4447" y="9"/>
                  </a:cubicBezTo>
                  <a:cubicBezTo>
                    <a:pt x="3836" y="66"/>
                    <a:pt x="3452" y="541"/>
                    <a:pt x="3282" y="983"/>
                  </a:cubicBezTo>
                  <a:cubicBezTo>
                    <a:pt x="3101" y="541"/>
                    <a:pt x="2727" y="66"/>
                    <a:pt x="2105" y="9"/>
                  </a:cubicBezTo>
                  <a:cubicBezTo>
                    <a:pt x="2039" y="3"/>
                    <a:pt x="1973" y="0"/>
                    <a:pt x="190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6" name="Google Shape;4606;p75"/>
            <p:cNvSpPr/>
            <p:nvPr/>
          </p:nvSpPr>
          <p:spPr>
            <a:xfrm>
              <a:off x="5253700" y="639525"/>
              <a:ext cx="3700" cy="16425"/>
            </a:xfrm>
            <a:custGeom>
              <a:avLst/>
              <a:gdLst/>
              <a:ahLst/>
              <a:cxnLst/>
              <a:rect l="l" t="t" r="r" b="b"/>
              <a:pathLst>
                <a:path w="148" h="657" extrusionOk="0">
                  <a:moveTo>
                    <a:pt x="45" y="1"/>
                  </a:moveTo>
                  <a:cubicBezTo>
                    <a:pt x="11" y="1"/>
                    <a:pt x="0" y="23"/>
                    <a:pt x="0" y="57"/>
                  </a:cubicBezTo>
                  <a:lnTo>
                    <a:pt x="45" y="612"/>
                  </a:lnTo>
                  <a:cubicBezTo>
                    <a:pt x="45" y="646"/>
                    <a:pt x="68" y="657"/>
                    <a:pt x="91" y="657"/>
                  </a:cubicBezTo>
                  <a:lnTo>
                    <a:pt x="102" y="657"/>
                  </a:lnTo>
                  <a:cubicBezTo>
                    <a:pt x="125" y="657"/>
                    <a:pt x="147" y="634"/>
                    <a:pt x="147" y="612"/>
                  </a:cubicBezTo>
                  <a:lnTo>
                    <a:pt x="91" y="46"/>
                  </a:lnTo>
                  <a:cubicBezTo>
                    <a:pt x="91" y="12"/>
                    <a:pt x="68"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7" name="Google Shape;4607;p75"/>
            <p:cNvSpPr/>
            <p:nvPr/>
          </p:nvSpPr>
          <p:spPr>
            <a:xfrm>
              <a:off x="5279725" y="629900"/>
              <a:ext cx="3700" cy="16450"/>
            </a:xfrm>
            <a:custGeom>
              <a:avLst/>
              <a:gdLst/>
              <a:ahLst/>
              <a:cxnLst/>
              <a:rect l="l" t="t" r="r" b="b"/>
              <a:pathLst>
                <a:path w="148" h="658" extrusionOk="0">
                  <a:moveTo>
                    <a:pt x="45" y="1"/>
                  </a:moveTo>
                  <a:cubicBezTo>
                    <a:pt x="23" y="1"/>
                    <a:pt x="0" y="23"/>
                    <a:pt x="0" y="46"/>
                  </a:cubicBezTo>
                  <a:lnTo>
                    <a:pt x="57" y="612"/>
                  </a:lnTo>
                  <a:cubicBezTo>
                    <a:pt x="57" y="635"/>
                    <a:pt x="79" y="657"/>
                    <a:pt x="102" y="657"/>
                  </a:cubicBezTo>
                  <a:cubicBezTo>
                    <a:pt x="136" y="657"/>
                    <a:pt x="147" y="635"/>
                    <a:pt x="147" y="601"/>
                  </a:cubicBezTo>
                  <a:lnTo>
                    <a:pt x="102" y="46"/>
                  </a:lnTo>
                  <a:cubicBezTo>
                    <a:pt x="102" y="12"/>
                    <a:pt x="79" y="1"/>
                    <a:pt x="45"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8" name="Google Shape;4608;p75"/>
            <p:cNvSpPr/>
            <p:nvPr/>
          </p:nvSpPr>
          <p:spPr>
            <a:xfrm>
              <a:off x="5258775" y="584375"/>
              <a:ext cx="3700" cy="16700"/>
            </a:xfrm>
            <a:custGeom>
              <a:avLst/>
              <a:gdLst/>
              <a:ahLst/>
              <a:cxnLst/>
              <a:rect l="l" t="t" r="r" b="b"/>
              <a:pathLst>
                <a:path w="148" h="668" extrusionOk="0">
                  <a:moveTo>
                    <a:pt x="46" y="0"/>
                  </a:moveTo>
                  <a:cubicBezTo>
                    <a:pt x="23" y="0"/>
                    <a:pt x="1" y="34"/>
                    <a:pt x="1" y="57"/>
                  </a:cubicBezTo>
                  <a:lnTo>
                    <a:pt x="57" y="622"/>
                  </a:lnTo>
                  <a:cubicBezTo>
                    <a:pt x="57" y="645"/>
                    <a:pt x="80" y="668"/>
                    <a:pt x="103" y="668"/>
                  </a:cubicBezTo>
                  <a:cubicBezTo>
                    <a:pt x="125" y="656"/>
                    <a:pt x="148" y="634"/>
                    <a:pt x="148" y="611"/>
                  </a:cubicBezTo>
                  <a:lnTo>
                    <a:pt x="103" y="45"/>
                  </a:lnTo>
                  <a:cubicBezTo>
                    <a:pt x="103" y="23"/>
                    <a:pt x="69"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9" name="Google Shape;4609;p75"/>
            <p:cNvSpPr/>
            <p:nvPr/>
          </p:nvSpPr>
          <p:spPr>
            <a:xfrm>
              <a:off x="5350150" y="625025"/>
              <a:ext cx="3700" cy="16500"/>
            </a:xfrm>
            <a:custGeom>
              <a:avLst/>
              <a:gdLst/>
              <a:ahLst/>
              <a:cxnLst/>
              <a:rect l="l" t="t" r="r" b="b"/>
              <a:pathLst>
                <a:path w="148" h="660" extrusionOk="0">
                  <a:moveTo>
                    <a:pt x="59" y="0"/>
                  </a:moveTo>
                  <a:cubicBezTo>
                    <a:pt x="55" y="0"/>
                    <a:pt x="50" y="1"/>
                    <a:pt x="46" y="3"/>
                  </a:cubicBezTo>
                  <a:cubicBezTo>
                    <a:pt x="23" y="3"/>
                    <a:pt x="1" y="26"/>
                    <a:pt x="1" y="49"/>
                  </a:cubicBezTo>
                  <a:lnTo>
                    <a:pt x="46" y="615"/>
                  </a:lnTo>
                  <a:cubicBezTo>
                    <a:pt x="57" y="637"/>
                    <a:pt x="80" y="660"/>
                    <a:pt x="102" y="660"/>
                  </a:cubicBezTo>
                  <a:cubicBezTo>
                    <a:pt x="125" y="660"/>
                    <a:pt x="148" y="637"/>
                    <a:pt x="148" y="603"/>
                  </a:cubicBezTo>
                  <a:lnTo>
                    <a:pt x="102" y="37"/>
                  </a:lnTo>
                  <a:cubicBezTo>
                    <a:pt x="102" y="19"/>
                    <a:pt x="80" y="0"/>
                    <a:pt x="5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0" name="Google Shape;4610;p75"/>
            <p:cNvSpPr/>
            <p:nvPr/>
          </p:nvSpPr>
          <p:spPr>
            <a:xfrm>
              <a:off x="5356100" y="577225"/>
              <a:ext cx="3975" cy="16500"/>
            </a:xfrm>
            <a:custGeom>
              <a:avLst/>
              <a:gdLst/>
              <a:ahLst/>
              <a:cxnLst/>
              <a:rect l="l" t="t" r="r" b="b"/>
              <a:pathLst>
                <a:path w="159" h="660" extrusionOk="0">
                  <a:moveTo>
                    <a:pt x="69" y="0"/>
                  </a:moveTo>
                  <a:cubicBezTo>
                    <a:pt x="65" y="0"/>
                    <a:pt x="61" y="1"/>
                    <a:pt x="57" y="3"/>
                  </a:cubicBezTo>
                  <a:cubicBezTo>
                    <a:pt x="23" y="3"/>
                    <a:pt x="0" y="26"/>
                    <a:pt x="12" y="48"/>
                  </a:cubicBezTo>
                  <a:lnTo>
                    <a:pt x="57" y="614"/>
                  </a:lnTo>
                  <a:cubicBezTo>
                    <a:pt x="57" y="637"/>
                    <a:pt x="79" y="659"/>
                    <a:pt x="102" y="659"/>
                  </a:cubicBezTo>
                  <a:cubicBezTo>
                    <a:pt x="136" y="659"/>
                    <a:pt x="159" y="637"/>
                    <a:pt x="147" y="603"/>
                  </a:cubicBezTo>
                  <a:lnTo>
                    <a:pt x="102" y="37"/>
                  </a:lnTo>
                  <a:cubicBezTo>
                    <a:pt x="102" y="19"/>
                    <a:pt x="87" y="0"/>
                    <a:pt x="69"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1" name="Google Shape;4611;p75"/>
            <p:cNvSpPr/>
            <p:nvPr/>
          </p:nvSpPr>
          <p:spPr>
            <a:xfrm>
              <a:off x="5322700" y="638950"/>
              <a:ext cx="16725" cy="3150"/>
            </a:xfrm>
            <a:custGeom>
              <a:avLst/>
              <a:gdLst/>
              <a:ahLst/>
              <a:cxnLst/>
              <a:rect l="l" t="t" r="r" b="b"/>
              <a:pathLst>
                <a:path w="669" h="126" extrusionOk="0">
                  <a:moveTo>
                    <a:pt x="46" y="1"/>
                  </a:moveTo>
                  <a:cubicBezTo>
                    <a:pt x="24" y="1"/>
                    <a:pt x="1" y="24"/>
                    <a:pt x="1" y="46"/>
                  </a:cubicBezTo>
                  <a:cubicBezTo>
                    <a:pt x="1" y="80"/>
                    <a:pt x="24" y="103"/>
                    <a:pt x="46" y="103"/>
                  </a:cubicBezTo>
                  <a:lnTo>
                    <a:pt x="612" y="125"/>
                  </a:lnTo>
                  <a:cubicBezTo>
                    <a:pt x="646" y="125"/>
                    <a:pt x="669" y="103"/>
                    <a:pt x="669" y="80"/>
                  </a:cubicBezTo>
                  <a:cubicBezTo>
                    <a:pt x="669" y="46"/>
                    <a:pt x="646" y="24"/>
                    <a:pt x="623" y="24"/>
                  </a:cubicBezTo>
                  <a:lnTo>
                    <a:pt x="58"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2" name="Google Shape;4612;p75"/>
            <p:cNvSpPr/>
            <p:nvPr/>
          </p:nvSpPr>
          <p:spPr>
            <a:xfrm>
              <a:off x="5356100" y="607275"/>
              <a:ext cx="16700" cy="3150"/>
            </a:xfrm>
            <a:custGeom>
              <a:avLst/>
              <a:gdLst/>
              <a:ahLst/>
              <a:cxnLst/>
              <a:rect l="l" t="t" r="r" b="b"/>
              <a:pathLst>
                <a:path w="668" h="126" extrusionOk="0">
                  <a:moveTo>
                    <a:pt x="57" y="1"/>
                  </a:moveTo>
                  <a:cubicBezTo>
                    <a:pt x="23" y="1"/>
                    <a:pt x="12" y="23"/>
                    <a:pt x="0" y="46"/>
                  </a:cubicBezTo>
                  <a:cubicBezTo>
                    <a:pt x="0" y="80"/>
                    <a:pt x="23" y="102"/>
                    <a:pt x="57" y="102"/>
                  </a:cubicBezTo>
                  <a:lnTo>
                    <a:pt x="623" y="125"/>
                  </a:lnTo>
                  <a:cubicBezTo>
                    <a:pt x="645" y="125"/>
                    <a:pt x="668" y="102"/>
                    <a:pt x="668" y="80"/>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3" name="Google Shape;4613;p75"/>
            <p:cNvSpPr/>
            <p:nvPr/>
          </p:nvSpPr>
          <p:spPr>
            <a:xfrm>
              <a:off x="5270650" y="656500"/>
              <a:ext cx="16725" cy="3125"/>
            </a:xfrm>
            <a:custGeom>
              <a:avLst/>
              <a:gdLst/>
              <a:ahLst/>
              <a:cxnLst/>
              <a:rect l="l" t="t" r="r" b="b"/>
              <a:pathLst>
                <a:path w="669" h="125" extrusionOk="0">
                  <a:moveTo>
                    <a:pt x="46" y="0"/>
                  </a:moveTo>
                  <a:cubicBezTo>
                    <a:pt x="24" y="0"/>
                    <a:pt x="1" y="23"/>
                    <a:pt x="1" y="46"/>
                  </a:cubicBezTo>
                  <a:cubicBezTo>
                    <a:pt x="1" y="80"/>
                    <a:pt x="24" y="102"/>
                    <a:pt x="46" y="102"/>
                  </a:cubicBezTo>
                  <a:lnTo>
                    <a:pt x="612" y="125"/>
                  </a:lnTo>
                  <a:lnTo>
                    <a:pt x="623" y="125"/>
                  </a:lnTo>
                  <a:cubicBezTo>
                    <a:pt x="646" y="125"/>
                    <a:pt x="669" y="102"/>
                    <a:pt x="669" y="80"/>
                  </a:cubicBezTo>
                  <a:cubicBezTo>
                    <a:pt x="669" y="46"/>
                    <a:pt x="646" y="23"/>
                    <a:pt x="623" y="23"/>
                  </a:cubicBezTo>
                  <a:lnTo>
                    <a:pt x="58"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4" name="Google Shape;4614;p75"/>
            <p:cNvSpPr/>
            <p:nvPr/>
          </p:nvSpPr>
          <p:spPr>
            <a:xfrm>
              <a:off x="5260750" y="574750"/>
              <a:ext cx="16725" cy="2850"/>
            </a:xfrm>
            <a:custGeom>
              <a:avLst/>
              <a:gdLst/>
              <a:ahLst/>
              <a:cxnLst/>
              <a:rect l="l" t="t" r="r" b="b"/>
              <a:pathLst>
                <a:path w="669" h="114" extrusionOk="0">
                  <a:moveTo>
                    <a:pt x="612" y="0"/>
                  </a:moveTo>
                  <a:lnTo>
                    <a:pt x="46" y="23"/>
                  </a:lnTo>
                  <a:cubicBezTo>
                    <a:pt x="24" y="23"/>
                    <a:pt x="1" y="46"/>
                    <a:pt x="1" y="68"/>
                  </a:cubicBezTo>
                  <a:cubicBezTo>
                    <a:pt x="1" y="102"/>
                    <a:pt x="24" y="113"/>
                    <a:pt x="58" y="113"/>
                  </a:cubicBezTo>
                  <a:lnTo>
                    <a:pt x="623" y="91"/>
                  </a:lnTo>
                  <a:cubicBezTo>
                    <a:pt x="646" y="91"/>
                    <a:pt x="669" y="68"/>
                    <a:pt x="669" y="46"/>
                  </a:cubicBezTo>
                  <a:cubicBezTo>
                    <a:pt x="669" y="23"/>
                    <a:pt x="646" y="0"/>
                    <a:pt x="62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5" name="Google Shape;4615;p75"/>
            <p:cNvSpPr/>
            <p:nvPr/>
          </p:nvSpPr>
          <p:spPr>
            <a:xfrm>
              <a:off x="5298675" y="625375"/>
              <a:ext cx="16700" cy="2850"/>
            </a:xfrm>
            <a:custGeom>
              <a:avLst/>
              <a:gdLst/>
              <a:ahLst/>
              <a:cxnLst/>
              <a:rect l="l" t="t" r="r" b="b"/>
              <a:pathLst>
                <a:path w="668" h="114" extrusionOk="0">
                  <a:moveTo>
                    <a:pt x="57" y="1"/>
                  </a:moveTo>
                  <a:cubicBezTo>
                    <a:pt x="23" y="1"/>
                    <a:pt x="0" y="12"/>
                    <a:pt x="0" y="46"/>
                  </a:cubicBezTo>
                  <a:cubicBezTo>
                    <a:pt x="0" y="69"/>
                    <a:pt x="23" y="91"/>
                    <a:pt x="45" y="91"/>
                  </a:cubicBezTo>
                  <a:lnTo>
                    <a:pt x="611" y="114"/>
                  </a:lnTo>
                  <a:lnTo>
                    <a:pt x="623" y="114"/>
                  </a:lnTo>
                  <a:cubicBezTo>
                    <a:pt x="645" y="114"/>
                    <a:pt x="668" y="91"/>
                    <a:pt x="668" y="69"/>
                  </a:cubicBezTo>
                  <a:cubicBezTo>
                    <a:pt x="668" y="46"/>
                    <a:pt x="645" y="23"/>
                    <a:pt x="623" y="23"/>
                  </a:cubicBezTo>
                  <a:lnTo>
                    <a:pt x="57"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6" name="Google Shape;4616;p75"/>
            <p:cNvSpPr/>
            <p:nvPr/>
          </p:nvSpPr>
          <p:spPr>
            <a:xfrm>
              <a:off x="5280000" y="596525"/>
              <a:ext cx="16700" cy="2850"/>
            </a:xfrm>
            <a:custGeom>
              <a:avLst/>
              <a:gdLst/>
              <a:ahLst/>
              <a:cxnLst/>
              <a:rect l="l" t="t" r="r" b="b"/>
              <a:pathLst>
                <a:path w="668" h="114" extrusionOk="0">
                  <a:moveTo>
                    <a:pt x="46" y="1"/>
                  </a:moveTo>
                  <a:cubicBezTo>
                    <a:pt x="23" y="1"/>
                    <a:pt x="0" y="12"/>
                    <a:pt x="0" y="46"/>
                  </a:cubicBezTo>
                  <a:cubicBezTo>
                    <a:pt x="0" y="69"/>
                    <a:pt x="23" y="91"/>
                    <a:pt x="46" y="91"/>
                  </a:cubicBezTo>
                  <a:lnTo>
                    <a:pt x="611" y="114"/>
                  </a:lnTo>
                  <a:cubicBezTo>
                    <a:pt x="645" y="114"/>
                    <a:pt x="668" y="102"/>
                    <a:pt x="668" y="69"/>
                  </a:cubicBezTo>
                  <a:cubicBezTo>
                    <a:pt x="668" y="46"/>
                    <a:pt x="645" y="23"/>
                    <a:pt x="623" y="23"/>
                  </a:cubicBezTo>
                  <a:lnTo>
                    <a:pt x="46" y="1"/>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7" name="Google Shape;4617;p75"/>
            <p:cNvSpPr/>
            <p:nvPr/>
          </p:nvSpPr>
          <p:spPr>
            <a:xfrm>
              <a:off x="5319875" y="577575"/>
              <a:ext cx="16725" cy="2850"/>
            </a:xfrm>
            <a:custGeom>
              <a:avLst/>
              <a:gdLst/>
              <a:ahLst/>
              <a:cxnLst/>
              <a:rect l="l" t="t" r="r" b="b"/>
              <a:pathLst>
                <a:path w="669" h="114" extrusionOk="0">
                  <a:moveTo>
                    <a:pt x="46" y="0"/>
                  </a:moveTo>
                  <a:cubicBezTo>
                    <a:pt x="23" y="0"/>
                    <a:pt x="1" y="12"/>
                    <a:pt x="1" y="46"/>
                  </a:cubicBezTo>
                  <a:cubicBezTo>
                    <a:pt x="1" y="68"/>
                    <a:pt x="23" y="91"/>
                    <a:pt x="46" y="91"/>
                  </a:cubicBezTo>
                  <a:lnTo>
                    <a:pt x="612" y="114"/>
                  </a:lnTo>
                  <a:cubicBezTo>
                    <a:pt x="646" y="114"/>
                    <a:pt x="668" y="91"/>
                    <a:pt x="668" y="68"/>
                  </a:cubicBezTo>
                  <a:cubicBezTo>
                    <a:pt x="668" y="46"/>
                    <a:pt x="646" y="23"/>
                    <a:pt x="623" y="23"/>
                  </a:cubicBezTo>
                  <a:lnTo>
                    <a:pt x="57" y="0"/>
                  </a:ln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8" name="Google Shape;4618;p75"/>
            <p:cNvSpPr/>
            <p:nvPr/>
          </p:nvSpPr>
          <p:spPr>
            <a:xfrm>
              <a:off x="5314225" y="672350"/>
              <a:ext cx="3700" cy="16700"/>
            </a:xfrm>
            <a:custGeom>
              <a:avLst/>
              <a:gdLst/>
              <a:ahLst/>
              <a:cxnLst/>
              <a:rect l="l" t="t" r="r" b="b"/>
              <a:pathLst>
                <a:path w="148" h="668" extrusionOk="0">
                  <a:moveTo>
                    <a:pt x="46" y="0"/>
                  </a:moveTo>
                  <a:cubicBezTo>
                    <a:pt x="23" y="0"/>
                    <a:pt x="1" y="23"/>
                    <a:pt x="1" y="57"/>
                  </a:cubicBezTo>
                  <a:lnTo>
                    <a:pt x="57" y="622"/>
                  </a:lnTo>
                  <a:cubicBezTo>
                    <a:pt x="57" y="645"/>
                    <a:pt x="80" y="668"/>
                    <a:pt x="102" y="668"/>
                  </a:cubicBezTo>
                  <a:cubicBezTo>
                    <a:pt x="136" y="656"/>
                    <a:pt x="148" y="634"/>
                    <a:pt x="148" y="611"/>
                  </a:cubicBezTo>
                  <a:lnTo>
                    <a:pt x="102" y="45"/>
                  </a:lnTo>
                  <a:cubicBezTo>
                    <a:pt x="102" y="23"/>
                    <a:pt x="80" y="0"/>
                    <a:pt x="46"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19" name="Google Shape;4619;p75"/>
            <p:cNvSpPr/>
            <p:nvPr/>
          </p:nvSpPr>
          <p:spPr>
            <a:xfrm>
              <a:off x="5267550" y="609775"/>
              <a:ext cx="13325" cy="11950"/>
            </a:xfrm>
            <a:custGeom>
              <a:avLst/>
              <a:gdLst/>
              <a:ahLst/>
              <a:cxnLst/>
              <a:rect l="l" t="t" r="r" b="b"/>
              <a:pathLst>
                <a:path w="533" h="478" extrusionOk="0">
                  <a:moveTo>
                    <a:pt x="474" y="1"/>
                  </a:moveTo>
                  <a:cubicBezTo>
                    <a:pt x="463" y="1"/>
                    <a:pt x="451" y="4"/>
                    <a:pt x="442" y="14"/>
                  </a:cubicBezTo>
                  <a:lnTo>
                    <a:pt x="23" y="387"/>
                  </a:lnTo>
                  <a:cubicBezTo>
                    <a:pt x="0" y="410"/>
                    <a:pt x="0" y="432"/>
                    <a:pt x="12" y="455"/>
                  </a:cubicBezTo>
                  <a:cubicBezTo>
                    <a:pt x="23" y="466"/>
                    <a:pt x="34" y="478"/>
                    <a:pt x="57" y="478"/>
                  </a:cubicBezTo>
                  <a:cubicBezTo>
                    <a:pt x="68" y="478"/>
                    <a:pt x="80" y="466"/>
                    <a:pt x="80" y="455"/>
                  </a:cubicBezTo>
                  <a:lnTo>
                    <a:pt x="510" y="82"/>
                  </a:lnTo>
                  <a:cubicBezTo>
                    <a:pt x="532" y="70"/>
                    <a:pt x="532" y="36"/>
                    <a:pt x="510" y="14"/>
                  </a:cubicBezTo>
                  <a:cubicBezTo>
                    <a:pt x="503" y="7"/>
                    <a:pt x="489" y="1"/>
                    <a:pt x="474"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20" name="Google Shape;4620;p75"/>
            <p:cNvSpPr/>
            <p:nvPr/>
          </p:nvSpPr>
          <p:spPr>
            <a:xfrm>
              <a:off x="5237000" y="605950"/>
              <a:ext cx="13325" cy="11825"/>
            </a:xfrm>
            <a:custGeom>
              <a:avLst/>
              <a:gdLst/>
              <a:ahLst/>
              <a:cxnLst/>
              <a:rect l="l" t="t" r="r" b="b"/>
              <a:pathLst>
                <a:path w="533" h="473" extrusionOk="0">
                  <a:moveTo>
                    <a:pt x="481" y="1"/>
                  </a:moveTo>
                  <a:cubicBezTo>
                    <a:pt x="472" y="1"/>
                    <a:pt x="462" y="4"/>
                    <a:pt x="453" y="8"/>
                  </a:cubicBezTo>
                  <a:lnTo>
                    <a:pt x="23" y="382"/>
                  </a:lnTo>
                  <a:cubicBezTo>
                    <a:pt x="0" y="404"/>
                    <a:pt x="0" y="438"/>
                    <a:pt x="23" y="461"/>
                  </a:cubicBezTo>
                  <a:cubicBezTo>
                    <a:pt x="34" y="461"/>
                    <a:pt x="46" y="472"/>
                    <a:pt x="57" y="472"/>
                  </a:cubicBezTo>
                  <a:cubicBezTo>
                    <a:pt x="68" y="472"/>
                    <a:pt x="80" y="472"/>
                    <a:pt x="91" y="461"/>
                  </a:cubicBezTo>
                  <a:lnTo>
                    <a:pt x="510" y="88"/>
                  </a:lnTo>
                  <a:cubicBezTo>
                    <a:pt x="532" y="65"/>
                    <a:pt x="532" y="42"/>
                    <a:pt x="521" y="20"/>
                  </a:cubicBezTo>
                  <a:cubicBezTo>
                    <a:pt x="508" y="6"/>
                    <a:pt x="494" y="1"/>
                    <a:pt x="481"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21" name="Google Shape;4621;p75"/>
            <p:cNvSpPr/>
            <p:nvPr/>
          </p:nvSpPr>
          <p:spPr>
            <a:xfrm>
              <a:off x="5297825" y="656600"/>
              <a:ext cx="13600" cy="11800"/>
            </a:xfrm>
            <a:custGeom>
              <a:avLst/>
              <a:gdLst/>
              <a:ahLst/>
              <a:cxnLst/>
              <a:rect l="l" t="t" r="r" b="b"/>
              <a:pathLst>
                <a:path w="544" h="472" extrusionOk="0">
                  <a:moveTo>
                    <a:pt x="484" y="0"/>
                  </a:moveTo>
                  <a:cubicBezTo>
                    <a:pt x="474" y="0"/>
                    <a:pt x="462" y="3"/>
                    <a:pt x="453" y="8"/>
                  </a:cubicBezTo>
                  <a:lnTo>
                    <a:pt x="23" y="381"/>
                  </a:lnTo>
                  <a:cubicBezTo>
                    <a:pt x="12" y="404"/>
                    <a:pt x="0" y="438"/>
                    <a:pt x="23" y="449"/>
                  </a:cubicBezTo>
                  <a:cubicBezTo>
                    <a:pt x="34" y="460"/>
                    <a:pt x="46" y="472"/>
                    <a:pt x="57" y="472"/>
                  </a:cubicBezTo>
                  <a:cubicBezTo>
                    <a:pt x="68" y="472"/>
                    <a:pt x="79" y="472"/>
                    <a:pt x="91" y="460"/>
                  </a:cubicBezTo>
                  <a:lnTo>
                    <a:pt x="521" y="87"/>
                  </a:lnTo>
                  <a:cubicBezTo>
                    <a:pt x="532" y="64"/>
                    <a:pt x="543" y="42"/>
                    <a:pt x="521" y="19"/>
                  </a:cubicBezTo>
                  <a:cubicBezTo>
                    <a:pt x="514" y="6"/>
                    <a:pt x="500" y="0"/>
                    <a:pt x="484"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22" name="Google Shape;4622;p75"/>
            <p:cNvSpPr/>
            <p:nvPr/>
          </p:nvSpPr>
          <p:spPr>
            <a:xfrm>
              <a:off x="5316775" y="602000"/>
              <a:ext cx="13325" cy="11800"/>
            </a:xfrm>
            <a:custGeom>
              <a:avLst/>
              <a:gdLst/>
              <a:ahLst/>
              <a:cxnLst/>
              <a:rect l="l" t="t" r="r" b="b"/>
              <a:pathLst>
                <a:path w="533" h="472" extrusionOk="0">
                  <a:moveTo>
                    <a:pt x="473" y="0"/>
                  </a:moveTo>
                  <a:cubicBezTo>
                    <a:pt x="462" y="0"/>
                    <a:pt x="451" y="3"/>
                    <a:pt x="442" y="8"/>
                  </a:cubicBezTo>
                  <a:lnTo>
                    <a:pt x="23" y="381"/>
                  </a:lnTo>
                  <a:cubicBezTo>
                    <a:pt x="0" y="404"/>
                    <a:pt x="0" y="427"/>
                    <a:pt x="12" y="449"/>
                  </a:cubicBezTo>
                  <a:cubicBezTo>
                    <a:pt x="23" y="461"/>
                    <a:pt x="34" y="472"/>
                    <a:pt x="57" y="472"/>
                  </a:cubicBezTo>
                  <a:cubicBezTo>
                    <a:pt x="68" y="472"/>
                    <a:pt x="80" y="461"/>
                    <a:pt x="80" y="461"/>
                  </a:cubicBezTo>
                  <a:lnTo>
                    <a:pt x="510" y="87"/>
                  </a:lnTo>
                  <a:cubicBezTo>
                    <a:pt x="532" y="65"/>
                    <a:pt x="532" y="31"/>
                    <a:pt x="510" y="19"/>
                  </a:cubicBezTo>
                  <a:cubicBezTo>
                    <a:pt x="503" y="6"/>
                    <a:pt x="489" y="0"/>
                    <a:pt x="473" y="0"/>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23" name="Google Shape;4623;p75"/>
            <p:cNvSpPr/>
            <p:nvPr/>
          </p:nvSpPr>
          <p:spPr>
            <a:xfrm>
              <a:off x="5329775" y="654375"/>
              <a:ext cx="13325" cy="11775"/>
            </a:xfrm>
            <a:custGeom>
              <a:avLst/>
              <a:gdLst/>
              <a:ahLst/>
              <a:cxnLst/>
              <a:rect l="l" t="t" r="r" b="b"/>
              <a:pathLst>
                <a:path w="533" h="471" extrusionOk="0">
                  <a:moveTo>
                    <a:pt x="487" y="1"/>
                  </a:moveTo>
                  <a:cubicBezTo>
                    <a:pt x="476" y="1"/>
                    <a:pt x="465" y="6"/>
                    <a:pt x="453" y="18"/>
                  </a:cubicBezTo>
                  <a:lnTo>
                    <a:pt x="24" y="391"/>
                  </a:lnTo>
                  <a:cubicBezTo>
                    <a:pt x="1" y="402"/>
                    <a:pt x="1" y="436"/>
                    <a:pt x="24" y="459"/>
                  </a:cubicBezTo>
                  <a:cubicBezTo>
                    <a:pt x="24" y="470"/>
                    <a:pt x="46" y="470"/>
                    <a:pt x="57" y="470"/>
                  </a:cubicBezTo>
                  <a:cubicBezTo>
                    <a:pt x="69" y="470"/>
                    <a:pt x="80" y="470"/>
                    <a:pt x="91" y="459"/>
                  </a:cubicBezTo>
                  <a:lnTo>
                    <a:pt x="510" y="85"/>
                  </a:lnTo>
                  <a:cubicBezTo>
                    <a:pt x="533" y="63"/>
                    <a:pt x="533" y="40"/>
                    <a:pt x="521" y="18"/>
                  </a:cubicBezTo>
                  <a:cubicBezTo>
                    <a:pt x="510" y="6"/>
                    <a:pt x="499" y="1"/>
                    <a:pt x="487" y="1"/>
                  </a:cubicBezTo>
                  <a:close/>
                </a:path>
              </a:pathLst>
            </a:custGeom>
            <a:solidFill>
              <a:srgbClr val="33333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657" name="Google Shape;4657;p75"/>
          <p:cNvGrpSpPr/>
          <p:nvPr/>
        </p:nvGrpSpPr>
        <p:grpSpPr>
          <a:xfrm rot="733345">
            <a:off x="2318875" y="1987313"/>
            <a:ext cx="525522" cy="526246"/>
            <a:chOff x="3197839" y="-1121212"/>
            <a:chExt cx="525539" cy="526264"/>
          </a:xfrm>
        </p:grpSpPr>
        <p:sp>
          <p:nvSpPr>
            <p:cNvPr id="4658" name="Google Shape;4658;p75"/>
            <p:cNvSpPr/>
            <p:nvPr/>
          </p:nvSpPr>
          <p:spPr>
            <a:xfrm>
              <a:off x="3197839" y="-1121212"/>
              <a:ext cx="525539" cy="526264"/>
            </a:xfrm>
            <a:custGeom>
              <a:avLst/>
              <a:gdLst/>
              <a:ahLst/>
              <a:cxnLst/>
              <a:rect l="l" t="t" r="r" b="b"/>
              <a:pathLst>
                <a:path w="23218" h="23250" extrusionOk="0">
                  <a:moveTo>
                    <a:pt x="11609" y="0"/>
                  </a:moveTo>
                  <a:cubicBezTo>
                    <a:pt x="5204" y="0"/>
                    <a:pt x="1" y="5204"/>
                    <a:pt x="1" y="11642"/>
                  </a:cubicBezTo>
                  <a:cubicBezTo>
                    <a:pt x="1" y="18046"/>
                    <a:pt x="5204" y="23250"/>
                    <a:pt x="11609" y="23250"/>
                  </a:cubicBezTo>
                  <a:cubicBezTo>
                    <a:pt x="18013" y="23250"/>
                    <a:pt x="23217" y="18046"/>
                    <a:pt x="23217" y="11642"/>
                  </a:cubicBezTo>
                  <a:cubicBezTo>
                    <a:pt x="23217" y="5204"/>
                    <a:pt x="18013" y="0"/>
                    <a:pt x="11609" y="0"/>
                  </a:cubicBezTo>
                  <a:close/>
                </a:path>
              </a:pathLst>
            </a:custGeom>
            <a:solidFill>
              <a:schemeClr val="lt1"/>
            </a:solidFill>
            <a:ln>
              <a:noFill/>
            </a:ln>
            <a:effectLst>
              <a:outerShdw dist="57150" dir="3660000" algn="bl" rotWithShape="0">
                <a:schemeClr val="dk1"/>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59" name="Google Shape;4659;p75"/>
            <p:cNvSpPr/>
            <p:nvPr/>
          </p:nvSpPr>
          <p:spPr>
            <a:xfrm>
              <a:off x="3366217" y="-1007972"/>
              <a:ext cx="160844" cy="308832"/>
            </a:xfrm>
            <a:custGeom>
              <a:avLst/>
              <a:gdLst/>
              <a:ahLst/>
              <a:cxnLst/>
              <a:rect l="l" t="t" r="r" b="b"/>
              <a:pathLst>
                <a:path w="7106" h="13644" extrusionOk="0">
                  <a:moveTo>
                    <a:pt x="5671" y="2302"/>
                  </a:moveTo>
                  <a:cubicBezTo>
                    <a:pt x="6071" y="2302"/>
                    <a:pt x="6505" y="2302"/>
                    <a:pt x="6939" y="2302"/>
                  </a:cubicBezTo>
                  <a:lnTo>
                    <a:pt x="7105" y="2302"/>
                  </a:lnTo>
                  <a:lnTo>
                    <a:pt x="7105" y="101"/>
                  </a:lnTo>
                  <a:cubicBezTo>
                    <a:pt x="6872" y="101"/>
                    <a:pt x="6638" y="67"/>
                    <a:pt x="6405" y="34"/>
                  </a:cubicBezTo>
                  <a:cubicBezTo>
                    <a:pt x="5971" y="34"/>
                    <a:pt x="5538" y="1"/>
                    <a:pt x="5104" y="1"/>
                  </a:cubicBezTo>
                  <a:cubicBezTo>
                    <a:pt x="4437" y="34"/>
                    <a:pt x="3803" y="201"/>
                    <a:pt x="3269" y="568"/>
                  </a:cubicBezTo>
                  <a:cubicBezTo>
                    <a:pt x="2635" y="1035"/>
                    <a:pt x="2302" y="1669"/>
                    <a:pt x="2168" y="2402"/>
                  </a:cubicBezTo>
                  <a:cubicBezTo>
                    <a:pt x="2102" y="2736"/>
                    <a:pt x="2102" y="3036"/>
                    <a:pt x="2102" y="3370"/>
                  </a:cubicBezTo>
                  <a:cubicBezTo>
                    <a:pt x="2068" y="3837"/>
                    <a:pt x="2068" y="4337"/>
                    <a:pt x="2102" y="4838"/>
                  </a:cubicBezTo>
                  <a:lnTo>
                    <a:pt x="2102" y="5004"/>
                  </a:lnTo>
                  <a:lnTo>
                    <a:pt x="0" y="5004"/>
                  </a:lnTo>
                  <a:lnTo>
                    <a:pt x="0" y="7473"/>
                  </a:lnTo>
                  <a:lnTo>
                    <a:pt x="2068" y="7473"/>
                  </a:lnTo>
                  <a:lnTo>
                    <a:pt x="2068" y="13644"/>
                  </a:lnTo>
                  <a:lnTo>
                    <a:pt x="4637" y="13644"/>
                  </a:lnTo>
                  <a:lnTo>
                    <a:pt x="4637" y="7473"/>
                  </a:lnTo>
                  <a:lnTo>
                    <a:pt x="6705" y="7473"/>
                  </a:lnTo>
                  <a:cubicBezTo>
                    <a:pt x="6805" y="6672"/>
                    <a:pt x="6905" y="5872"/>
                    <a:pt x="7039" y="5004"/>
                  </a:cubicBezTo>
                  <a:lnTo>
                    <a:pt x="6572" y="5004"/>
                  </a:lnTo>
                  <a:cubicBezTo>
                    <a:pt x="5971" y="5004"/>
                    <a:pt x="4604" y="5004"/>
                    <a:pt x="4604" y="5004"/>
                  </a:cubicBezTo>
                  <a:cubicBezTo>
                    <a:pt x="4604" y="5004"/>
                    <a:pt x="4604" y="3803"/>
                    <a:pt x="4637" y="3270"/>
                  </a:cubicBezTo>
                  <a:cubicBezTo>
                    <a:pt x="4637" y="2569"/>
                    <a:pt x="5071" y="2336"/>
                    <a:pt x="5671" y="2302"/>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5" name="Imagen 4">
            <a:extLst>
              <a:ext uri="{FF2B5EF4-FFF2-40B4-BE49-F238E27FC236}">
                <a16:creationId xmlns:a16="http://schemas.microsoft.com/office/drawing/2014/main" id="{A98DDAB6-396E-4D13-B664-4DD32B70E060}"/>
              </a:ext>
            </a:extLst>
          </p:cNvPr>
          <p:cNvPicPr>
            <a:picLocks noChangeAspect="1"/>
          </p:cNvPicPr>
          <p:nvPr/>
        </p:nvPicPr>
        <p:blipFill>
          <a:blip r:embed="rId3"/>
          <a:stretch>
            <a:fillRect/>
          </a:stretch>
        </p:blipFill>
        <p:spPr>
          <a:xfrm rot="545159">
            <a:off x="6500562" y="2166406"/>
            <a:ext cx="2400384" cy="2400384"/>
          </a:xfrm>
          <a:prstGeom prst="rect">
            <a:avLst/>
          </a:prstGeom>
        </p:spPr>
      </p:pic>
    </p:spTree>
  </p:cSld>
  <p:clrMapOvr>
    <a:masterClrMapping/>
  </p:clrMapOvr>
</p:sld>
</file>

<file path=ppt/theme/theme1.xml><?xml version="1.0" encoding="utf-8"?>
<a:theme xmlns:a="http://schemas.openxmlformats.org/drawingml/2006/main" name="Nostalgic Retro Stickers for Marketing by Slidesgo">
  <a:themeElements>
    <a:clrScheme name="Simple Light">
      <a:dk1>
        <a:srgbClr val="333335"/>
      </a:dk1>
      <a:lt1>
        <a:srgbClr val="FFFFFF"/>
      </a:lt1>
      <a:dk2>
        <a:srgbClr val="E969A6"/>
      </a:dk2>
      <a:lt2>
        <a:srgbClr val="EF97C3"/>
      </a:lt2>
      <a:accent1>
        <a:srgbClr val="FFD824"/>
      </a:accent1>
      <a:accent2>
        <a:srgbClr val="FAF092"/>
      </a:accent2>
      <a:accent3>
        <a:srgbClr val="23C191"/>
      </a:accent3>
      <a:accent4>
        <a:srgbClr val="007DCE"/>
      </a:accent4>
      <a:accent5>
        <a:srgbClr val="FFFFFF"/>
      </a:accent5>
      <a:accent6>
        <a:srgbClr val="FFFFFF"/>
      </a:accent6>
      <a:hlink>
        <a:srgbClr val="333335"/>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311</TotalTime>
  <Words>940</Words>
  <Application>Microsoft Office PowerPoint</Application>
  <PresentationFormat>Presentación en pantalla (16:9)</PresentationFormat>
  <Paragraphs>113</Paragraphs>
  <Slides>19</Slides>
  <Notes>19</Notes>
  <HiddenSlides>0</HiddenSlides>
  <MMClips>0</MMClips>
  <ScaleCrop>false</ScaleCrop>
  <HeadingPairs>
    <vt:vector size="6" baseType="variant">
      <vt:variant>
        <vt:lpstr>Fuentes usadas</vt:lpstr>
      </vt:variant>
      <vt:variant>
        <vt:i4>11</vt:i4>
      </vt:variant>
      <vt:variant>
        <vt:lpstr>Tema</vt:lpstr>
      </vt:variant>
      <vt:variant>
        <vt:i4>1</vt:i4>
      </vt:variant>
      <vt:variant>
        <vt:lpstr>Títulos de diapositiva</vt:lpstr>
      </vt:variant>
      <vt:variant>
        <vt:i4>19</vt:i4>
      </vt:variant>
    </vt:vector>
  </HeadingPairs>
  <TitlesOfParts>
    <vt:vector size="31" baseType="lpstr">
      <vt:lpstr>Anaheim</vt:lpstr>
      <vt:lpstr>Berlin Sans FB Demi</vt:lpstr>
      <vt:lpstr>Wingdings</vt:lpstr>
      <vt:lpstr>Symbol</vt:lpstr>
      <vt:lpstr>Calibri</vt:lpstr>
      <vt:lpstr>Monotype Corsiva</vt:lpstr>
      <vt:lpstr>Arial</vt:lpstr>
      <vt:lpstr>Times New Roman</vt:lpstr>
      <vt:lpstr>Montserrat Medium</vt:lpstr>
      <vt:lpstr>Montserrat</vt:lpstr>
      <vt:lpstr>Paytone One</vt:lpstr>
      <vt:lpstr>Nostalgic Retro Stickers for Marketing by Slidesgo</vt:lpstr>
      <vt:lpstr>UNIÓN EXALUMNAS SALESIANAS CÚCUTA</vt:lpstr>
      <vt:lpstr>¡QUIÉNES SOMOS!</vt:lpstr>
      <vt:lpstr>NUESTRO EXALUMNADO ESTÁ CONFORMADO</vt:lpstr>
      <vt:lpstr>NUESTRA IDENTIDAD</vt:lpstr>
      <vt:lpstr>NUESTRA IDENTIDAD</vt:lpstr>
      <vt:lpstr>HISTORIA</vt:lpstr>
      <vt:lpstr>CONSEJO EXALUMNAS SALESIANAS  UNIÓN CÚCUTA  2025</vt:lpstr>
      <vt:lpstr>ASI ESTÁ CONFORMADO NUESTRO CONSEJO</vt:lpstr>
      <vt:lpstr>Nuestra Misión y Visión</vt:lpstr>
      <vt:lpstr>PRINCIPIOS SALESIANOS</vt:lpstr>
      <vt:lpstr>PRINCIPIOS DE LAS HIJAS DE MARÍA AUXILIADORA</vt:lpstr>
      <vt:lpstr>OBJETIVO GENERAL</vt:lpstr>
      <vt:lpstr>OBJETIVOS</vt:lpstr>
      <vt:lpstr>OBJETIVOS  2025</vt:lpstr>
      <vt:lpstr>ACTIVIDADES 2025</vt:lpstr>
      <vt:lpstr>DIA DE LA EXALUMNA CUCUTA  AGOSTO 2024</vt:lpstr>
      <vt:lpstr>VISITA DE LIGIA INÉS Y SOR ANTONIA </vt:lpstr>
      <vt:lpstr>TU VINCULACIÓN ES MUY IMPORTANTE CONTAMOS CONTIGO Y TE ESPERAMOS PARA CONTINUAR LA OBRA SALESIANA</vt:lpstr>
      <vt:lpstr>GRACIAS!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UNIÓN EXALUMNAS SALESIANAS CÚCUTA</dc:title>
  <dc:creator>ZUNLAY ANDRADE PARRA</dc:creator>
  <cp:lastModifiedBy>Zunlay Andrade Parra</cp:lastModifiedBy>
  <cp:revision>28</cp:revision>
  <dcterms:modified xsi:type="dcterms:W3CDTF">2025-02-01T20:52:31Z</dcterms:modified>
</cp:coreProperties>
</file>